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51" r:id="rId1"/>
    <p:sldMasterId id="2147483653" r:id="rId2"/>
  </p:sldMasterIdLst>
  <p:notesMasterIdLst>
    <p:notesMasterId r:id="rId16"/>
  </p:notesMasterIdLst>
  <p:sldIdLst>
    <p:sldId id="256" r:id="rId3"/>
    <p:sldId id="263" r:id="rId4"/>
    <p:sldId id="257" r:id="rId5"/>
    <p:sldId id="259" r:id="rId6"/>
    <p:sldId id="261" r:id="rId7"/>
    <p:sldId id="262" r:id="rId8"/>
    <p:sldId id="264" r:id="rId9"/>
    <p:sldId id="265" r:id="rId10"/>
    <p:sldId id="266" r:id="rId11"/>
    <p:sldId id="268" r:id="rId12"/>
    <p:sldId id="269" r:id="rId13"/>
    <p:sldId id="270" r:id="rId14"/>
    <p:sldId id="267" r:id="rId15"/>
  </p:sldIdLst>
  <p:sldSz cx="9144000" cy="6858000" type="screen4x3"/>
  <p:notesSz cx="6858000" cy="9144000"/>
  <p:embeddedFontLst>
    <p:embeddedFont>
      <p:font typeface="Tahoma" panose="020B0604030504040204" pitchFamily="34" charset="0"/>
      <p:regular r:id="rId17"/>
      <p:bold r:id="rId18"/>
    </p:embeddedFont>
    <p:embeddedFont>
      <p:font typeface="Corbel" panose="020B0503020204020204" pitchFamily="34" charset="0"/>
      <p:regular r:id="rId19"/>
      <p:bold r:id="rId20"/>
      <p:italic r:id="rId21"/>
      <p:boldItalic r:id="rId22"/>
    </p:embeddedFont>
    <p:embeddedFont>
      <p:font typeface="Arial Black" panose="020B0A04020102020204" pitchFamily="34" charset="0"/>
      <p:bold r:id="rId23"/>
    </p:embeddedFont>
    <p:embeddedFont>
      <p:font typeface="Calibri" panose="020F0502020204030204" pitchFamily="34" charset="0"/>
      <p:regular r:id="rId24"/>
      <p:bold r:id="rId25"/>
      <p:italic r:id="rId26"/>
      <p:boldItalic r:id="rId27"/>
    </p:embeddedFont>
  </p:embeddedFontLst>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72072" autoAdjust="0"/>
  </p:normalViewPr>
  <p:slideViewPr>
    <p:cSldViewPr>
      <p:cViewPr varScale="1">
        <p:scale>
          <a:sx n="51" d="100"/>
          <a:sy n="51" d="100"/>
        </p:scale>
        <p:origin x="-191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2.fntdata"/><Relationship Id="rId26" Type="http://schemas.openxmlformats.org/officeDocument/2006/relationships/font" Target="fonts/font10.fntdata"/><Relationship Id="rId3" Type="http://schemas.openxmlformats.org/officeDocument/2006/relationships/slide" Target="slides/slide1.xml"/><Relationship Id="rId21" Type="http://schemas.openxmlformats.org/officeDocument/2006/relationships/font" Target="fonts/font5.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1.fntdata"/><Relationship Id="rId25" Type="http://schemas.openxmlformats.org/officeDocument/2006/relationships/font" Target="fonts/font9.fntdata"/><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8.fntdata"/><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7.fntdata"/><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font" Target="fonts/font3.fntdata"/><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6.fntdata"/><Relationship Id="rId27" Type="http://schemas.openxmlformats.org/officeDocument/2006/relationships/font" Target="fonts/font11.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A119E1-6751-40B5-BF72-D3D708F83F67}" type="datetimeFigureOut">
              <a:rPr lang="en-US" smtClean="0"/>
              <a:t>1/23/2015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2A41A8-ADF9-4ACC-9440-9275159683BB}" type="slidenum">
              <a:rPr lang="en-US" smtClean="0"/>
              <a:t>‹#›</a:t>
            </a:fld>
            <a:endParaRPr lang="en-US"/>
          </a:p>
        </p:txBody>
      </p:sp>
    </p:spTree>
    <p:extLst>
      <p:ext uri="{BB962C8B-B14F-4D97-AF65-F5344CB8AC3E}">
        <p14:creationId xmlns:p14="http://schemas.microsoft.com/office/powerpoint/2010/main" val="397225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2A41A8-ADF9-4ACC-9440-9275159683BB}" type="slidenum">
              <a:rPr lang="en-US" smtClean="0"/>
              <a:t>1</a:t>
            </a:fld>
            <a:endParaRPr lang="en-US" dirty="0"/>
          </a:p>
        </p:txBody>
      </p:sp>
    </p:spTree>
    <p:extLst>
      <p:ext uri="{BB962C8B-B14F-4D97-AF65-F5344CB8AC3E}">
        <p14:creationId xmlns:p14="http://schemas.microsoft.com/office/powerpoint/2010/main" val="3864267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2A41A8-ADF9-4ACC-9440-9275159683BB}"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2125485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2A41A8-ADF9-4ACC-9440-9275159683BB}"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2239925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2A41A8-ADF9-4ACC-9440-9275159683BB}" type="slidenum">
              <a:rPr lang="en-US" smtClean="0"/>
              <a:t>3</a:t>
            </a:fld>
            <a:endParaRPr lang="en-US" dirty="0"/>
          </a:p>
        </p:txBody>
      </p:sp>
    </p:spTree>
    <p:extLst>
      <p:ext uri="{BB962C8B-B14F-4D97-AF65-F5344CB8AC3E}">
        <p14:creationId xmlns:p14="http://schemas.microsoft.com/office/powerpoint/2010/main" val="1466414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2A41A8-ADF9-4ACC-9440-9275159683BB}" type="slidenum">
              <a:rPr lang="en-US" smtClean="0"/>
              <a:t>4</a:t>
            </a:fld>
            <a:endParaRPr lang="en-US" dirty="0"/>
          </a:p>
        </p:txBody>
      </p:sp>
    </p:spTree>
    <p:extLst>
      <p:ext uri="{BB962C8B-B14F-4D97-AF65-F5344CB8AC3E}">
        <p14:creationId xmlns:p14="http://schemas.microsoft.com/office/powerpoint/2010/main" val="2060951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2A41A8-ADF9-4ACC-9440-9275159683BB}" type="slidenum">
              <a:rPr lang="en-US" smtClean="0"/>
              <a:t>6</a:t>
            </a:fld>
            <a:endParaRPr lang="en-US"/>
          </a:p>
        </p:txBody>
      </p:sp>
    </p:spTree>
    <p:extLst>
      <p:ext uri="{BB962C8B-B14F-4D97-AF65-F5344CB8AC3E}">
        <p14:creationId xmlns:p14="http://schemas.microsoft.com/office/powerpoint/2010/main" val="314251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22A41A8-ADF9-4ACC-9440-9275159683BB}" type="slidenum">
              <a:rPr lang="en-US" smtClean="0"/>
              <a:t>7</a:t>
            </a:fld>
            <a:endParaRPr lang="en-US"/>
          </a:p>
        </p:txBody>
      </p:sp>
    </p:spTree>
    <p:extLst>
      <p:ext uri="{BB962C8B-B14F-4D97-AF65-F5344CB8AC3E}">
        <p14:creationId xmlns:p14="http://schemas.microsoft.com/office/powerpoint/2010/main" val="639505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2A41A8-ADF9-4ACC-9440-9275159683BB}" type="slidenum">
              <a:rPr lang="en-US" smtClean="0"/>
              <a:t>8</a:t>
            </a:fld>
            <a:endParaRPr lang="en-US"/>
          </a:p>
        </p:txBody>
      </p:sp>
    </p:spTree>
    <p:extLst>
      <p:ext uri="{BB962C8B-B14F-4D97-AF65-F5344CB8AC3E}">
        <p14:creationId xmlns:p14="http://schemas.microsoft.com/office/powerpoint/2010/main" val="38354793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2A41A8-ADF9-4ACC-9440-9275159683BB}" type="slidenum">
              <a:rPr lang="en-US" smtClean="0"/>
              <a:t>9</a:t>
            </a:fld>
            <a:endParaRPr lang="en-US"/>
          </a:p>
        </p:txBody>
      </p:sp>
    </p:spTree>
    <p:extLst>
      <p:ext uri="{BB962C8B-B14F-4D97-AF65-F5344CB8AC3E}">
        <p14:creationId xmlns:p14="http://schemas.microsoft.com/office/powerpoint/2010/main" val="22399254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2A41A8-ADF9-4ACC-9440-9275159683BB}" type="slidenum">
              <a:rPr lang="en-US" smtClean="0"/>
              <a:t>10</a:t>
            </a:fld>
            <a:endParaRPr lang="en-US"/>
          </a:p>
        </p:txBody>
      </p:sp>
    </p:spTree>
    <p:extLst>
      <p:ext uri="{BB962C8B-B14F-4D97-AF65-F5344CB8AC3E}">
        <p14:creationId xmlns:p14="http://schemas.microsoft.com/office/powerpoint/2010/main" val="2125485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2A41A8-ADF9-4ACC-9440-9275159683BB}"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1254856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83010" name="Group 2"/>
          <p:cNvGrpSpPr>
            <a:grpSpLocks/>
          </p:cNvGrpSpPr>
          <p:nvPr/>
        </p:nvGrpSpPr>
        <p:grpSpPr bwMode="auto">
          <a:xfrm>
            <a:off x="-295275" y="557213"/>
            <a:ext cx="9437688" cy="6632575"/>
            <a:chOff x="-186" y="351"/>
            <a:chExt cx="5945" cy="4178"/>
          </a:xfrm>
        </p:grpSpPr>
        <p:grpSp>
          <p:nvGrpSpPr>
            <p:cNvPr id="683011" name="Group 3"/>
            <p:cNvGrpSpPr>
              <a:grpSpLocks/>
            </p:cNvGrpSpPr>
            <p:nvPr/>
          </p:nvGrpSpPr>
          <p:grpSpPr bwMode="auto">
            <a:xfrm>
              <a:off x="-186" y="351"/>
              <a:ext cx="4316" cy="4178"/>
              <a:chOff x="-186" y="351"/>
              <a:chExt cx="4316" cy="4178"/>
            </a:xfrm>
          </p:grpSpPr>
          <p:grpSp>
            <p:nvGrpSpPr>
              <p:cNvPr id="683012" name="Group 4"/>
              <p:cNvGrpSpPr>
                <a:grpSpLocks/>
              </p:cNvGrpSpPr>
              <p:nvPr/>
            </p:nvGrpSpPr>
            <p:grpSpPr bwMode="auto">
              <a:xfrm>
                <a:off x="-186" y="351"/>
                <a:ext cx="4316" cy="4178"/>
                <a:chOff x="-186" y="351"/>
                <a:chExt cx="4316" cy="4178"/>
              </a:xfrm>
            </p:grpSpPr>
            <p:sp>
              <p:nvSpPr>
                <p:cNvPr id="683013" name="AutoShape 5"/>
                <p:cNvSpPr>
                  <a:spLocks noChangeArrowheads="1"/>
                </p:cNvSpPr>
                <p:nvPr/>
              </p:nvSpPr>
              <p:spPr bwMode="auto">
                <a:xfrm rot="12360000" flipH="1">
                  <a:off x="-186" y="351"/>
                  <a:ext cx="4316" cy="4178"/>
                </a:xfrm>
                <a:prstGeom prst="diamond">
                  <a:avLst/>
                </a:pr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3014" name="AutoShape 6"/>
                <p:cNvSpPr>
                  <a:spLocks noChangeArrowheads="1"/>
                </p:cNvSpPr>
                <p:nvPr/>
              </p:nvSpPr>
              <p:spPr bwMode="auto">
                <a:xfrm rot="12360000" flipH="1">
                  <a:off x="694" y="1203"/>
                  <a:ext cx="2556" cy="2474"/>
                </a:xfrm>
                <a:prstGeom prst="diamond">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3015" name="Rectangle 7"/>
                <p:cNvSpPr>
                  <a:spLocks noChangeArrowheads="1"/>
                </p:cNvSpPr>
                <p:nvPr/>
              </p:nvSpPr>
              <p:spPr bwMode="auto">
                <a:xfrm rot="12360000">
                  <a:off x="2249" y="2499"/>
                  <a:ext cx="649" cy="280"/>
                </a:xfrm>
                <a:prstGeom prst="rect">
                  <a:avLst/>
                </a:prstGeom>
                <a:solidFill>
                  <a:schemeClr val="fo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pPr>
                    <a:spcBef>
                      <a:spcPct val="50000"/>
                    </a:spcBef>
                  </a:pPr>
                  <a:endParaRPr lang="en-US" altLang="en-US" sz="2400"/>
                </a:p>
              </p:txBody>
            </p:sp>
            <p:sp>
              <p:nvSpPr>
                <p:cNvPr id="683016" name="Oval 8"/>
                <p:cNvSpPr>
                  <a:spLocks noChangeArrowheads="1"/>
                </p:cNvSpPr>
                <p:nvPr/>
              </p:nvSpPr>
              <p:spPr bwMode="auto">
                <a:xfrm rot="12360000">
                  <a:off x="1292" y="2567"/>
                  <a:ext cx="570" cy="528"/>
                </a:xfrm>
                <a:prstGeom prst="ellipse">
                  <a:avLst/>
                </a:prstGeom>
                <a:solidFill>
                  <a:schemeClr val="accent1">
                    <a:alpha val="50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pPr>
                    <a:spcBef>
                      <a:spcPct val="50000"/>
                    </a:spcBef>
                  </a:pPr>
                  <a:endParaRPr lang="en-US" altLang="en-US" sz="2400"/>
                </a:p>
              </p:txBody>
            </p:sp>
            <p:sp>
              <p:nvSpPr>
                <p:cNvPr id="683017" name="Rectangle 9"/>
                <p:cNvSpPr>
                  <a:spLocks noChangeArrowheads="1"/>
                </p:cNvSpPr>
                <p:nvPr/>
              </p:nvSpPr>
              <p:spPr bwMode="auto">
                <a:xfrm rot="12360000">
                  <a:off x="2373" y="2047"/>
                  <a:ext cx="446" cy="81"/>
                </a:xfrm>
                <a:prstGeom prst="rect">
                  <a:avLst/>
                </a:prstGeom>
                <a:solidFill>
                  <a:schemeClr val="accent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pPr>
                    <a:spcBef>
                      <a:spcPct val="50000"/>
                    </a:spcBef>
                  </a:pPr>
                  <a:endParaRPr lang="en-US" altLang="en-US" sz="2400"/>
                </a:p>
              </p:txBody>
            </p:sp>
            <p:sp>
              <p:nvSpPr>
                <p:cNvPr id="683018" name="Rectangle 10"/>
                <p:cNvSpPr>
                  <a:spLocks noChangeArrowheads="1"/>
                </p:cNvSpPr>
                <p:nvPr/>
              </p:nvSpPr>
              <p:spPr bwMode="auto">
                <a:xfrm rot="12360000">
                  <a:off x="1927" y="3071"/>
                  <a:ext cx="445" cy="82"/>
                </a:xfrm>
                <a:prstGeom prst="rect">
                  <a:avLst/>
                </a:prstGeom>
                <a:solidFill>
                  <a:schemeClr val="accent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pPr>
                    <a:spcBef>
                      <a:spcPct val="50000"/>
                    </a:spcBef>
                  </a:pPr>
                  <a:endParaRPr lang="en-US" altLang="en-US" sz="2400"/>
                </a:p>
              </p:txBody>
            </p:sp>
            <p:sp>
              <p:nvSpPr>
                <p:cNvPr id="683019" name="Arc 11"/>
                <p:cNvSpPr>
                  <a:spLocks/>
                </p:cNvSpPr>
                <p:nvPr/>
              </p:nvSpPr>
              <p:spPr bwMode="auto">
                <a:xfrm rot="10485000">
                  <a:off x="1263" y="2241"/>
                  <a:ext cx="723" cy="856"/>
                </a:xfrm>
                <a:custGeom>
                  <a:avLst/>
                  <a:gdLst>
                    <a:gd name="G0" fmla="+- 21518 0 0"/>
                    <a:gd name="G1" fmla="+- 2258 0 0"/>
                    <a:gd name="G2" fmla="+- 21600 0 0"/>
                    <a:gd name="T0" fmla="*/ 43000 w 43118"/>
                    <a:gd name="T1" fmla="*/ 0 h 23858"/>
                    <a:gd name="T2" fmla="*/ 0 w 43118"/>
                    <a:gd name="T3" fmla="*/ 4141 h 23858"/>
                    <a:gd name="T4" fmla="*/ 21518 w 43118"/>
                    <a:gd name="T5" fmla="*/ 2258 h 23858"/>
                  </a:gdLst>
                  <a:ahLst/>
                  <a:cxnLst>
                    <a:cxn ang="0">
                      <a:pos x="T0" y="T1"/>
                    </a:cxn>
                    <a:cxn ang="0">
                      <a:pos x="T2" y="T3"/>
                    </a:cxn>
                    <a:cxn ang="0">
                      <a:pos x="T4" y="T5"/>
                    </a:cxn>
                  </a:cxnLst>
                  <a:rect l="0" t="0" r="r" b="b"/>
                  <a:pathLst>
                    <a:path w="43118" h="23858" fill="none" extrusionOk="0">
                      <a:moveTo>
                        <a:pt x="42999" y="0"/>
                      </a:moveTo>
                      <a:cubicBezTo>
                        <a:pt x="43078" y="750"/>
                        <a:pt x="43118" y="1503"/>
                        <a:pt x="43118" y="2258"/>
                      </a:cubicBezTo>
                      <a:cubicBezTo>
                        <a:pt x="43118" y="14187"/>
                        <a:pt x="33447" y="23858"/>
                        <a:pt x="21518" y="23858"/>
                      </a:cubicBezTo>
                      <a:cubicBezTo>
                        <a:pt x="10318" y="23858"/>
                        <a:pt x="976" y="15297"/>
                        <a:pt x="0" y="4140"/>
                      </a:cubicBezTo>
                    </a:path>
                    <a:path w="43118" h="23858" stroke="0" extrusionOk="0">
                      <a:moveTo>
                        <a:pt x="42999" y="0"/>
                      </a:moveTo>
                      <a:cubicBezTo>
                        <a:pt x="43078" y="750"/>
                        <a:pt x="43118" y="1503"/>
                        <a:pt x="43118" y="2258"/>
                      </a:cubicBezTo>
                      <a:cubicBezTo>
                        <a:pt x="43118" y="14187"/>
                        <a:pt x="33447" y="23858"/>
                        <a:pt x="21518" y="23858"/>
                      </a:cubicBezTo>
                      <a:cubicBezTo>
                        <a:pt x="10318" y="23858"/>
                        <a:pt x="976" y="15297"/>
                        <a:pt x="0" y="4140"/>
                      </a:cubicBezTo>
                      <a:lnTo>
                        <a:pt x="21518" y="2258"/>
                      </a:lnTo>
                      <a:close/>
                    </a:path>
                  </a:pathLst>
                </a:custGeom>
                <a:solidFill>
                  <a:schemeClr val="folHlink">
                    <a:alpha val="50000"/>
                  </a:schemeClr>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3020" name="Freeform 12"/>
                <p:cNvSpPr>
                  <a:spLocks/>
                </p:cNvSpPr>
                <p:nvPr/>
              </p:nvSpPr>
              <p:spPr bwMode="auto">
                <a:xfrm>
                  <a:off x="1300" y="1374"/>
                  <a:ext cx="1035" cy="2007"/>
                </a:xfrm>
                <a:custGeom>
                  <a:avLst/>
                  <a:gdLst>
                    <a:gd name="T0" fmla="*/ 56 w 1035"/>
                    <a:gd name="T1" fmla="*/ 2006 h 2007"/>
                    <a:gd name="T2" fmla="*/ 0 w 1035"/>
                    <a:gd name="T3" fmla="*/ 1843 h 2007"/>
                    <a:gd name="T4" fmla="*/ 871 w 1035"/>
                    <a:gd name="T5" fmla="*/ 56 h 2007"/>
                    <a:gd name="T6" fmla="*/ 1034 w 1035"/>
                    <a:gd name="T7" fmla="*/ 0 h 2007"/>
                    <a:gd name="T8" fmla="*/ 56 w 1035"/>
                    <a:gd name="T9" fmla="*/ 2006 h 2007"/>
                  </a:gdLst>
                  <a:ahLst/>
                  <a:cxnLst>
                    <a:cxn ang="0">
                      <a:pos x="T0" y="T1"/>
                    </a:cxn>
                    <a:cxn ang="0">
                      <a:pos x="T2" y="T3"/>
                    </a:cxn>
                    <a:cxn ang="0">
                      <a:pos x="T4" y="T5"/>
                    </a:cxn>
                    <a:cxn ang="0">
                      <a:pos x="T6" y="T7"/>
                    </a:cxn>
                    <a:cxn ang="0">
                      <a:pos x="T8" y="T9"/>
                    </a:cxn>
                  </a:cxnLst>
                  <a:rect l="0" t="0" r="r" b="b"/>
                  <a:pathLst>
                    <a:path w="1035" h="2007">
                      <a:moveTo>
                        <a:pt x="56" y="2006"/>
                      </a:moveTo>
                      <a:lnTo>
                        <a:pt x="0" y="1843"/>
                      </a:lnTo>
                      <a:lnTo>
                        <a:pt x="871" y="56"/>
                      </a:lnTo>
                      <a:lnTo>
                        <a:pt x="1034" y="0"/>
                      </a:lnTo>
                      <a:lnTo>
                        <a:pt x="56" y="2006"/>
                      </a:lnTo>
                    </a:path>
                  </a:pathLst>
                </a:custGeom>
                <a:solidFill>
                  <a:schemeClr val="hlink">
                    <a:alpha val="50000"/>
                  </a:schemeClr>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683021" name="Freeform 13"/>
              <p:cNvSpPr>
                <a:spLocks/>
              </p:cNvSpPr>
              <p:nvPr/>
            </p:nvSpPr>
            <p:spPr bwMode="auto">
              <a:xfrm>
                <a:off x="2448" y="1810"/>
                <a:ext cx="324" cy="231"/>
              </a:xfrm>
              <a:custGeom>
                <a:avLst/>
                <a:gdLst>
                  <a:gd name="T0" fmla="*/ 321 w 324"/>
                  <a:gd name="T1" fmla="*/ 226 h 231"/>
                  <a:gd name="T2" fmla="*/ 287 w 324"/>
                  <a:gd name="T3" fmla="*/ 123 h 231"/>
                  <a:gd name="T4" fmla="*/ 53 w 324"/>
                  <a:gd name="T5" fmla="*/ 9 h 231"/>
                  <a:gd name="T6" fmla="*/ 35 w 324"/>
                  <a:gd name="T7" fmla="*/ 0 h 231"/>
                  <a:gd name="T8" fmla="*/ 0 w 324"/>
                  <a:gd name="T9" fmla="*/ 72 h 231"/>
                  <a:gd name="T10" fmla="*/ 323 w 324"/>
                  <a:gd name="T11" fmla="*/ 230 h 231"/>
                </a:gdLst>
                <a:ahLst/>
                <a:cxnLst>
                  <a:cxn ang="0">
                    <a:pos x="T0" y="T1"/>
                  </a:cxn>
                  <a:cxn ang="0">
                    <a:pos x="T2" y="T3"/>
                  </a:cxn>
                  <a:cxn ang="0">
                    <a:pos x="T4" y="T5"/>
                  </a:cxn>
                  <a:cxn ang="0">
                    <a:pos x="T6" y="T7"/>
                  </a:cxn>
                  <a:cxn ang="0">
                    <a:pos x="T8" y="T9"/>
                  </a:cxn>
                  <a:cxn ang="0">
                    <a:pos x="T10" y="T11"/>
                  </a:cxn>
                </a:cxnLst>
                <a:rect l="0" t="0" r="r" b="b"/>
                <a:pathLst>
                  <a:path w="324" h="231">
                    <a:moveTo>
                      <a:pt x="321" y="226"/>
                    </a:moveTo>
                    <a:lnTo>
                      <a:pt x="287" y="123"/>
                    </a:lnTo>
                    <a:lnTo>
                      <a:pt x="53" y="9"/>
                    </a:lnTo>
                    <a:lnTo>
                      <a:pt x="35" y="0"/>
                    </a:lnTo>
                    <a:lnTo>
                      <a:pt x="0" y="72"/>
                    </a:lnTo>
                    <a:lnTo>
                      <a:pt x="323" y="230"/>
                    </a:lnTo>
                  </a:path>
                </a:pathLst>
              </a:custGeom>
              <a:solidFill>
                <a:schemeClr val="accent1">
                  <a:alpha val="50000"/>
                </a:schemeClr>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683022" name="Rectangle 14"/>
            <p:cNvSpPr>
              <a:spLocks noChangeArrowheads="1"/>
            </p:cNvSpPr>
            <p:nvPr/>
          </p:nvSpPr>
          <p:spPr bwMode="auto">
            <a:xfrm>
              <a:off x="768" y="720"/>
              <a:ext cx="4991" cy="816"/>
            </a:xfrm>
            <a:prstGeom prst="rect">
              <a:avLst/>
            </a:prstGeom>
            <a:solidFill>
              <a:schemeClr val="accent2">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683023" name="Rectangle 15"/>
          <p:cNvSpPr>
            <a:spLocks noGrp="1" noChangeArrowheads="1"/>
          </p:cNvSpPr>
          <p:nvPr>
            <p:ph type="ctrTitle" sz="quarter"/>
          </p:nvPr>
        </p:nvSpPr>
        <p:spPr>
          <a:xfrm>
            <a:off x="1217613" y="1219200"/>
            <a:ext cx="7772400" cy="1143000"/>
          </a:xfrm>
        </p:spPr>
        <p:txBody>
          <a:bodyPr/>
          <a:lstStyle>
            <a:lvl1pPr>
              <a:defRPr/>
            </a:lvl1pPr>
          </a:lstStyle>
          <a:p>
            <a:pPr lvl="0"/>
            <a:r>
              <a:rPr lang="en-US" altLang="en-US" noProof="0" smtClean="0"/>
              <a:t>Click to edit Master title style</a:t>
            </a:r>
          </a:p>
        </p:txBody>
      </p:sp>
      <p:sp>
        <p:nvSpPr>
          <p:cNvPr id="683024" name="Rectangle 16"/>
          <p:cNvSpPr>
            <a:spLocks noGrp="1" noChangeArrowheads="1"/>
          </p:cNvSpPr>
          <p:nvPr>
            <p:ph type="subTitle" sz="quarter" idx="1"/>
          </p:nvPr>
        </p:nvSpPr>
        <p:spPr>
          <a:xfrm>
            <a:off x="4724400" y="2819400"/>
            <a:ext cx="4267200" cy="3200400"/>
          </a:xfrm>
        </p:spPr>
        <p:txBody>
          <a:bodyPr/>
          <a:lstStyle>
            <a:lvl1pPr marL="0" indent="0" algn="ctr">
              <a:buFontTx/>
              <a:buNone/>
              <a:defRPr/>
            </a:lvl1pPr>
          </a:lstStyle>
          <a:p>
            <a:pPr lvl="0"/>
            <a:r>
              <a:rPr lang="en-US" altLang="en-US" noProof="0" smtClean="0"/>
              <a:t>Click to edit Master subtitle style</a:t>
            </a:r>
          </a:p>
        </p:txBody>
      </p:sp>
      <p:sp>
        <p:nvSpPr>
          <p:cNvPr id="683025" name="Rectangle 17"/>
          <p:cNvSpPr>
            <a:spLocks noGrp="1" noChangeArrowheads="1"/>
          </p:cNvSpPr>
          <p:nvPr>
            <p:ph type="dt" sz="quarter" idx="2"/>
          </p:nvPr>
        </p:nvSpPr>
        <p:spPr/>
        <p:txBody>
          <a:bodyPr/>
          <a:lstStyle>
            <a:lvl1pPr>
              <a:defRPr>
                <a:solidFill>
                  <a:srgbClr val="EAEAEA"/>
                </a:solidFill>
              </a:defRPr>
            </a:lvl1pPr>
          </a:lstStyle>
          <a:p>
            <a:endParaRPr lang="en-US" altLang="en-US"/>
          </a:p>
        </p:txBody>
      </p:sp>
      <p:sp>
        <p:nvSpPr>
          <p:cNvPr id="683026" name="Rectangle 18"/>
          <p:cNvSpPr>
            <a:spLocks noGrp="1" noChangeArrowheads="1"/>
          </p:cNvSpPr>
          <p:nvPr>
            <p:ph type="ftr" sz="quarter" idx="3"/>
          </p:nvPr>
        </p:nvSpPr>
        <p:spPr/>
        <p:txBody>
          <a:bodyPr/>
          <a:lstStyle>
            <a:lvl1pPr>
              <a:defRPr>
                <a:solidFill>
                  <a:srgbClr val="EAEAEA"/>
                </a:solidFill>
              </a:defRPr>
            </a:lvl1pPr>
          </a:lstStyle>
          <a:p>
            <a:endParaRPr lang="en-US" altLang="en-US"/>
          </a:p>
        </p:txBody>
      </p:sp>
      <p:sp>
        <p:nvSpPr>
          <p:cNvPr id="683027" name="Rectangle 19"/>
          <p:cNvSpPr>
            <a:spLocks noGrp="1" noChangeArrowheads="1"/>
          </p:cNvSpPr>
          <p:nvPr>
            <p:ph type="sldNum" sz="quarter" idx="4"/>
          </p:nvPr>
        </p:nvSpPr>
        <p:spPr/>
        <p:txBody>
          <a:bodyPr/>
          <a:lstStyle>
            <a:lvl1pPr>
              <a:defRPr>
                <a:solidFill>
                  <a:srgbClr val="EAEAEA"/>
                </a:solidFill>
              </a:defRPr>
            </a:lvl1pPr>
          </a:lstStyle>
          <a:p>
            <a:fld id="{1CC65800-29A0-4254-AB50-084230FA381D}" type="slidenum">
              <a:rPr lang="en-US" altLang="en-US"/>
              <a:pPr/>
              <a:t>‹#›</a:t>
            </a:fld>
            <a:endParaRPr lang="en-US" altLang="en-US"/>
          </a:p>
        </p:txBody>
      </p:sp>
    </p:spTree>
  </p:cSld>
  <p:clrMapOvr>
    <a:masterClrMapping/>
  </p:clrMapOvr>
  <p:transition spd="slow">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2D64481-CBE6-430C-A632-365D706E4A51}" type="slidenum">
              <a:rPr lang="en-US" altLang="en-US"/>
              <a:pPr/>
              <a:t>‹#›</a:t>
            </a:fld>
            <a:endParaRPr lang="en-US" altLang="en-US"/>
          </a:p>
        </p:txBody>
      </p:sp>
    </p:spTree>
    <p:extLst>
      <p:ext uri="{BB962C8B-B14F-4D97-AF65-F5344CB8AC3E}">
        <p14:creationId xmlns:p14="http://schemas.microsoft.com/office/powerpoint/2010/main" val="2207847693"/>
      </p:ext>
    </p:extLst>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24700" y="5334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95400" y="5334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4968352-118F-453E-8A02-442ED54B5C0E}" type="slidenum">
              <a:rPr lang="en-US" altLang="en-US"/>
              <a:pPr/>
              <a:t>‹#›</a:t>
            </a:fld>
            <a:endParaRPr lang="en-US" altLang="en-US"/>
          </a:p>
        </p:txBody>
      </p:sp>
    </p:spTree>
    <p:extLst>
      <p:ext uri="{BB962C8B-B14F-4D97-AF65-F5344CB8AC3E}">
        <p14:creationId xmlns:p14="http://schemas.microsoft.com/office/powerpoint/2010/main" val="706407989"/>
      </p:ext>
    </p:extLst>
  </p:cSld>
  <p:clrMapOvr>
    <a:masterClrMapping/>
  </p:clrMapOvr>
  <p:transition spd="slow">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1295400" y="5334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2954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5257800" y="1905000"/>
            <a:ext cx="3810000" cy="41148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59BB6495-9F1B-493F-A8E8-FB39160DEEC1}" type="slidenum">
              <a:rPr lang="en-US" altLang="en-US"/>
              <a:pPr/>
              <a:t>‹#›</a:t>
            </a:fld>
            <a:endParaRPr lang="en-US" altLang="en-US"/>
          </a:p>
        </p:txBody>
      </p:sp>
    </p:spTree>
    <p:extLst>
      <p:ext uri="{BB962C8B-B14F-4D97-AF65-F5344CB8AC3E}">
        <p14:creationId xmlns:p14="http://schemas.microsoft.com/office/powerpoint/2010/main" val="3431638314"/>
      </p:ext>
    </p:extLst>
  </p:cSld>
  <p:clrMapOvr>
    <a:masterClrMapping/>
  </p:clrMapOvr>
  <p:transition spd="slow">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295400" y="5334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2954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257800" y="1905000"/>
            <a:ext cx="3810000" cy="41148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E446AF42-776E-4B45-9D9F-E0B9AEA5D783}" type="slidenum">
              <a:rPr lang="en-US" altLang="en-US"/>
              <a:pPr/>
              <a:t>‹#›</a:t>
            </a:fld>
            <a:endParaRPr lang="en-US" altLang="en-US"/>
          </a:p>
        </p:txBody>
      </p:sp>
    </p:spTree>
    <p:extLst>
      <p:ext uri="{BB962C8B-B14F-4D97-AF65-F5344CB8AC3E}">
        <p14:creationId xmlns:p14="http://schemas.microsoft.com/office/powerpoint/2010/main" val="714605531"/>
      </p:ext>
    </p:extLst>
  </p:cSld>
  <p:clrMapOvr>
    <a:masterClrMapping/>
  </p:clrMapOvr>
  <p:transition spd="slow">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86082" name="Rectangle 2"/>
          <p:cNvSpPr>
            <a:spLocks noGrp="1" noChangeArrowheads="1"/>
          </p:cNvSpPr>
          <p:nvPr>
            <p:ph type="ctrTitle"/>
          </p:nvPr>
        </p:nvSpPr>
        <p:spPr>
          <a:xfrm>
            <a:off x="1219200" y="2133600"/>
            <a:ext cx="6705600" cy="1905000"/>
          </a:xfrm>
        </p:spPr>
        <p:txBody>
          <a:bodyPr/>
          <a:lstStyle>
            <a:lvl1pPr algn="ctr">
              <a:defRPr sz="4400"/>
            </a:lvl1pPr>
          </a:lstStyle>
          <a:p>
            <a:pPr lvl="0"/>
            <a:r>
              <a:rPr lang="en-US" altLang="en-US" noProof="0" smtClean="0"/>
              <a:t>Click to edit Master title style</a:t>
            </a:r>
          </a:p>
        </p:txBody>
      </p:sp>
      <p:sp>
        <p:nvSpPr>
          <p:cNvPr id="686083" name="Rectangle 3"/>
          <p:cNvSpPr>
            <a:spLocks noGrp="1" noChangeArrowheads="1"/>
          </p:cNvSpPr>
          <p:nvPr>
            <p:ph type="subTitle" idx="1"/>
          </p:nvPr>
        </p:nvSpPr>
        <p:spPr>
          <a:xfrm>
            <a:off x="1143000" y="4419600"/>
            <a:ext cx="6858000" cy="685800"/>
          </a:xfrm>
        </p:spPr>
        <p:txBody>
          <a:bodyPr/>
          <a:lstStyle>
            <a:lvl1pPr marL="0" indent="0" algn="ctr">
              <a:buFontTx/>
              <a:buNone/>
              <a:defRPr/>
            </a:lvl1pPr>
          </a:lstStyle>
          <a:p>
            <a:pPr lvl="0"/>
            <a:r>
              <a:rPr lang="en-US" altLang="en-US" noProof="0" smtClean="0"/>
              <a:t>Click to edit Master subtitle style</a:t>
            </a:r>
          </a:p>
        </p:txBody>
      </p:sp>
      <p:sp>
        <p:nvSpPr>
          <p:cNvPr id="686084" name="Rectangle 4"/>
          <p:cNvSpPr>
            <a:spLocks noGrp="1" noChangeArrowheads="1"/>
          </p:cNvSpPr>
          <p:nvPr>
            <p:ph type="dt" sz="half" idx="2"/>
          </p:nvPr>
        </p:nvSpPr>
        <p:spPr>
          <a:xfrm>
            <a:off x="228600" y="6248400"/>
            <a:ext cx="1905000" cy="457200"/>
          </a:xfrm>
        </p:spPr>
        <p:txBody>
          <a:bodyPr/>
          <a:lstStyle>
            <a:lvl1pPr>
              <a:defRPr/>
            </a:lvl1pPr>
          </a:lstStyle>
          <a:p>
            <a:endParaRPr lang="en-US" altLang="en-US"/>
          </a:p>
        </p:txBody>
      </p:sp>
      <p:sp>
        <p:nvSpPr>
          <p:cNvPr id="686085" name="Rectangle 5"/>
          <p:cNvSpPr>
            <a:spLocks noGrp="1" noChangeArrowheads="1"/>
          </p:cNvSpPr>
          <p:nvPr>
            <p:ph type="ftr" sz="quarter" idx="3"/>
          </p:nvPr>
        </p:nvSpPr>
        <p:spPr>
          <a:xfrm>
            <a:off x="2362200" y="6248400"/>
            <a:ext cx="4343400" cy="457200"/>
          </a:xfrm>
        </p:spPr>
        <p:txBody>
          <a:bodyPr/>
          <a:lstStyle>
            <a:lvl1pPr>
              <a:defRPr/>
            </a:lvl1pPr>
          </a:lstStyle>
          <a:p>
            <a:endParaRPr lang="en-US" altLang="en-US"/>
          </a:p>
        </p:txBody>
      </p:sp>
      <p:sp>
        <p:nvSpPr>
          <p:cNvPr id="686086" name="Rectangle 6"/>
          <p:cNvSpPr>
            <a:spLocks noGrp="1" noChangeArrowheads="1"/>
          </p:cNvSpPr>
          <p:nvPr>
            <p:ph type="sldNum" sz="quarter" idx="4"/>
          </p:nvPr>
        </p:nvSpPr>
        <p:spPr>
          <a:xfrm>
            <a:off x="7010400" y="6248400"/>
            <a:ext cx="1905000" cy="457200"/>
          </a:xfrm>
        </p:spPr>
        <p:txBody>
          <a:bodyPr/>
          <a:lstStyle>
            <a:lvl1pPr>
              <a:defRPr/>
            </a:lvl1pPr>
          </a:lstStyle>
          <a:p>
            <a:fld id="{12090A4B-68FD-4E29-B033-D87907BCD5CB}" type="slidenum">
              <a:rPr lang="en-US" altLang="en-US"/>
              <a:pPr/>
              <a:t>‹#›</a:t>
            </a:fld>
            <a:endParaRPr lang="en-US" altLang="en-US"/>
          </a:p>
        </p:txBody>
      </p:sp>
    </p:spTree>
  </p:cSld>
  <p:clrMapOvr>
    <a:masterClrMapping/>
  </p:clrMapOvr>
  <p:transition spd="slow">
    <p:fade thruBlk="1"/>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BA5F389-E389-479A-A4F1-588C1A7EE4D8}" type="slidenum">
              <a:rPr lang="en-US" altLang="en-US"/>
              <a:pPr/>
              <a:t>‹#›</a:t>
            </a:fld>
            <a:endParaRPr lang="en-US" altLang="en-US"/>
          </a:p>
        </p:txBody>
      </p:sp>
    </p:spTree>
    <p:extLst>
      <p:ext uri="{BB962C8B-B14F-4D97-AF65-F5344CB8AC3E}">
        <p14:creationId xmlns:p14="http://schemas.microsoft.com/office/powerpoint/2010/main" val="1487829981"/>
      </p:ext>
    </p:extLst>
  </p:cSld>
  <p:clrMapOvr>
    <a:masterClrMapping/>
  </p:clrMapOvr>
  <p:transition spd="slow">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46F3205-6178-4848-918E-892E11A66D3A}" type="slidenum">
              <a:rPr lang="en-US" altLang="en-US"/>
              <a:pPr/>
              <a:t>‹#›</a:t>
            </a:fld>
            <a:endParaRPr lang="en-US" altLang="en-US"/>
          </a:p>
        </p:txBody>
      </p:sp>
    </p:spTree>
    <p:extLst>
      <p:ext uri="{BB962C8B-B14F-4D97-AF65-F5344CB8AC3E}">
        <p14:creationId xmlns:p14="http://schemas.microsoft.com/office/powerpoint/2010/main" val="2640091289"/>
      </p:ext>
    </p:extLst>
  </p:cSld>
  <p:clrMapOvr>
    <a:masterClrMapping/>
  </p:clrMapOvr>
  <p:transition spd="slow">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33600" y="1981200"/>
            <a:ext cx="31242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10200" y="1981200"/>
            <a:ext cx="31242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5E561D41-B220-45C4-97A4-6ACDBD422A79}" type="slidenum">
              <a:rPr lang="en-US" altLang="en-US"/>
              <a:pPr/>
              <a:t>‹#›</a:t>
            </a:fld>
            <a:endParaRPr lang="en-US" altLang="en-US"/>
          </a:p>
        </p:txBody>
      </p:sp>
    </p:spTree>
    <p:extLst>
      <p:ext uri="{BB962C8B-B14F-4D97-AF65-F5344CB8AC3E}">
        <p14:creationId xmlns:p14="http://schemas.microsoft.com/office/powerpoint/2010/main" val="1823925679"/>
      </p:ext>
    </p:extLst>
  </p:cSld>
  <p:clrMapOvr>
    <a:masterClrMapping/>
  </p:clrMapOvr>
  <p:transition spd="slow">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E4E73323-5091-4813-916F-58FA9482C008}" type="slidenum">
              <a:rPr lang="en-US" altLang="en-US"/>
              <a:pPr/>
              <a:t>‹#›</a:t>
            </a:fld>
            <a:endParaRPr lang="en-US" altLang="en-US"/>
          </a:p>
        </p:txBody>
      </p:sp>
    </p:spTree>
    <p:extLst>
      <p:ext uri="{BB962C8B-B14F-4D97-AF65-F5344CB8AC3E}">
        <p14:creationId xmlns:p14="http://schemas.microsoft.com/office/powerpoint/2010/main" val="3482884917"/>
      </p:ext>
    </p:extLst>
  </p:cSld>
  <p:clrMapOvr>
    <a:masterClrMapping/>
  </p:clrMapOvr>
  <p:transition spd="slow">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33D78BBE-FAD1-4AFF-828D-E01DA34B8DE3}" type="slidenum">
              <a:rPr lang="en-US" altLang="en-US"/>
              <a:pPr/>
              <a:t>‹#›</a:t>
            </a:fld>
            <a:endParaRPr lang="en-US" altLang="en-US"/>
          </a:p>
        </p:txBody>
      </p:sp>
    </p:spTree>
    <p:extLst>
      <p:ext uri="{BB962C8B-B14F-4D97-AF65-F5344CB8AC3E}">
        <p14:creationId xmlns:p14="http://schemas.microsoft.com/office/powerpoint/2010/main" val="115796190"/>
      </p:ext>
    </p:extLst>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F080718-337B-489D-A9EF-1602D398A264}" type="slidenum">
              <a:rPr lang="en-US" altLang="en-US"/>
              <a:pPr/>
              <a:t>‹#›</a:t>
            </a:fld>
            <a:endParaRPr lang="en-US" altLang="en-US"/>
          </a:p>
        </p:txBody>
      </p:sp>
    </p:spTree>
    <p:extLst>
      <p:ext uri="{BB962C8B-B14F-4D97-AF65-F5344CB8AC3E}">
        <p14:creationId xmlns:p14="http://schemas.microsoft.com/office/powerpoint/2010/main" val="1364592594"/>
      </p:ext>
    </p:extLst>
  </p:cSld>
  <p:clrMapOvr>
    <a:masterClrMapping/>
  </p:clrMapOvr>
  <p:transition spd="slow">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A05F7C1A-259E-4501-B40D-22D11EBFF06D}" type="slidenum">
              <a:rPr lang="en-US" altLang="en-US"/>
              <a:pPr/>
              <a:t>‹#›</a:t>
            </a:fld>
            <a:endParaRPr lang="en-US" altLang="en-US"/>
          </a:p>
        </p:txBody>
      </p:sp>
    </p:spTree>
    <p:extLst>
      <p:ext uri="{BB962C8B-B14F-4D97-AF65-F5344CB8AC3E}">
        <p14:creationId xmlns:p14="http://schemas.microsoft.com/office/powerpoint/2010/main" val="2653486716"/>
      </p:ext>
    </p:extLst>
  </p:cSld>
  <p:clrMapOvr>
    <a:masterClrMapping/>
  </p:clrMapOvr>
  <p:transition spd="slow">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F563ABF-7647-41E1-907B-186049659EE5}" type="slidenum">
              <a:rPr lang="en-US" altLang="en-US"/>
              <a:pPr/>
              <a:t>‹#›</a:t>
            </a:fld>
            <a:endParaRPr lang="en-US" altLang="en-US"/>
          </a:p>
        </p:txBody>
      </p:sp>
    </p:spTree>
    <p:extLst>
      <p:ext uri="{BB962C8B-B14F-4D97-AF65-F5344CB8AC3E}">
        <p14:creationId xmlns:p14="http://schemas.microsoft.com/office/powerpoint/2010/main" val="3576704972"/>
      </p:ext>
    </p:extLst>
  </p:cSld>
  <p:clrMapOvr>
    <a:masterClrMapping/>
  </p:clrMapOvr>
  <p:transition spd="slow">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1AE8B9D-9C93-45D5-931E-F3CB11967A19}" type="slidenum">
              <a:rPr lang="en-US" altLang="en-US"/>
              <a:pPr/>
              <a:t>‹#›</a:t>
            </a:fld>
            <a:endParaRPr lang="en-US" altLang="en-US"/>
          </a:p>
        </p:txBody>
      </p:sp>
    </p:spTree>
    <p:extLst>
      <p:ext uri="{BB962C8B-B14F-4D97-AF65-F5344CB8AC3E}">
        <p14:creationId xmlns:p14="http://schemas.microsoft.com/office/powerpoint/2010/main" val="3775138910"/>
      </p:ext>
    </p:extLst>
  </p:cSld>
  <p:clrMapOvr>
    <a:masterClrMapping/>
  </p:clrMapOvr>
  <p:transition spd="slow">
    <p:fade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59CE273-B642-435B-805A-8D016F493D8B}" type="slidenum">
              <a:rPr lang="en-US" altLang="en-US"/>
              <a:pPr/>
              <a:t>‹#›</a:t>
            </a:fld>
            <a:endParaRPr lang="en-US" altLang="en-US"/>
          </a:p>
        </p:txBody>
      </p:sp>
    </p:spTree>
    <p:extLst>
      <p:ext uri="{BB962C8B-B14F-4D97-AF65-F5344CB8AC3E}">
        <p14:creationId xmlns:p14="http://schemas.microsoft.com/office/powerpoint/2010/main" val="675962609"/>
      </p:ext>
    </p:extLst>
  </p:cSld>
  <p:clrMapOvr>
    <a:masterClrMapping/>
  </p:clrMapOvr>
  <p:transition spd="slow">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4200" y="304800"/>
            <a:ext cx="16002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33600" y="304800"/>
            <a:ext cx="46482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8AA3DEF-EDA0-44A4-8324-1B352E2C65F0}" type="slidenum">
              <a:rPr lang="en-US" altLang="en-US"/>
              <a:pPr/>
              <a:t>‹#›</a:t>
            </a:fld>
            <a:endParaRPr lang="en-US" altLang="en-US"/>
          </a:p>
        </p:txBody>
      </p:sp>
    </p:spTree>
    <p:extLst>
      <p:ext uri="{BB962C8B-B14F-4D97-AF65-F5344CB8AC3E}">
        <p14:creationId xmlns:p14="http://schemas.microsoft.com/office/powerpoint/2010/main" val="277924397"/>
      </p:ext>
    </p:extLst>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C6B6629-8FA6-4E64-8CD8-D712E5EB7BD5}" type="slidenum">
              <a:rPr lang="en-US" altLang="en-US"/>
              <a:pPr/>
              <a:t>‹#›</a:t>
            </a:fld>
            <a:endParaRPr lang="en-US" altLang="en-US"/>
          </a:p>
        </p:txBody>
      </p:sp>
    </p:spTree>
    <p:extLst>
      <p:ext uri="{BB962C8B-B14F-4D97-AF65-F5344CB8AC3E}">
        <p14:creationId xmlns:p14="http://schemas.microsoft.com/office/powerpoint/2010/main" val="3560380300"/>
      </p:ext>
    </p:extLst>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578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376BDE7-7A11-4B99-92C0-9AA0887CD8D6}" type="slidenum">
              <a:rPr lang="en-US" altLang="en-US"/>
              <a:pPr/>
              <a:t>‹#›</a:t>
            </a:fld>
            <a:endParaRPr lang="en-US" altLang="en-US"/>
          </a:p>
        </p:txBody>
      </p:sp>
    </p:spTree>
    <p:extLst>
      <p:ext uri="{BB962C8B-B14F-4D97-AF65-F5344CB8AC3E}">
        <p14:creationId xmlns:p14="http://schemas.microsoft.com/office/powerpoint/2010/main" val="2242680232"/>
      </p:ext>
    </p:extLst>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33B7FDDD-FC69-4B67-A619-95B5B51ADF24}" type="slidenum">
              <a:rPr lang="en-US" altLang="en-US"/>
              <a:pPr/>
              <a:t>‹#›</a:t>
            </a:fld>
            <a:endParaRPr lang="en-US" altLang="en-US"/>
          </a:p>
        </p:txBody>
      </p:sp>
    </p:spTree>
    <p:extLst>
      <p:ext uri="{BB962C8B-B14F-4D97-AF65-F5344CB8AC3E}">
        <p14:creationId xmlns:p14="http://schemas.microsoft.com/office/powerpoint/2010/main" val="2823156190"/>
      </p:ext>
    </p:extLst>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DF23D9E8-8F9D-4863-A474-2753F5CD35DC}" type="slidenum">
              <a:rPr lang="en-US" altLang="en-US"/>
              <a:pPr/>
              <a:t>‹#›</a:t>
            </a:fld>
            <a:endParaRPr lang="en-US" altLang="en-US"/>
          </a:p>
        </p:txBody>
      </p:sp>
    </p:spTree>
    <p:extLst>
      <p:ext uri="{BB962C8B-B14F-4D97-AF65-F5344CB8AC3E}">
        <p14:creationId xmlns:p14="http://schemas.microsoft.com/office/powerpoint/2010/main" val="1702724698"/>
      </p:ext>
    </p:extLst>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6CF503B1-81B4-48CD-B665-E051CB3E5A68}" type="slidenum">
              <a:rPr lang="en-US" altLang="en-US"/>
              <a:pPr/>
              <a:t>‹#›</a:t>
            </a:fld>
            <a:endParaRPr lang="en-US" altLang="en-US"/>
          </a:p>
        </p:txBody>
      </p:sp>
    </p:spTree>
    <p:extLst>
      <p:ext uri="{BB962C8B-B14F-4D97-AF65-F5344CB8AC3E}">
        <p14:creationId xmlns:p14="http://schemas.microsoft.com/office/powerpoint/2010/main" val="3076284163"/>
      </p:ext>
    </p:extLst>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0069B9D-6923-4717-AB37-EF95BB0E8840}" type="slidenum">
              <a:rPr lang="en-US" altLang="en-US"/>
              <a:pPr/>
              <a:t>‹#›</a:t>
            </a:fld>
            <a:endParaRPr lang="en-US" altLang="en-US"/>
          </a:p>
        </p:txBody>
      </p:sp>
    </p:spTree>
    <p:extLst>
      <p:ext uri="{BB962C8B-B14F-4D97-AF65-F5344CB8AC3E}">
        <p14:creationId xmlns:p14="http://schemas.microsoft.com/office/powerpoint/2010/main" val="739000766"/>
      </p:ext>
    </p:extLst>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10F09EF4-7B98-4AAE-8798-F3B4CB2A65EE}" type="slidenum">
              <a:rPr lang="en-US" altLang="en-US"/>
              <a:pPr/>
              <a:t>‹#›</a:t>
            </a:fld>
            <a:endParaRPr lang="en-US" altLang="en-US"/>
          </a:p>
        </p:txBody>
      </p:sp>
    </p:spTree>
    <p:extLst>
      <p:ext uri="{BB962C8B-B14F-4D97-AF65-F5344CB8AC3E}">
        <p14:creationId xmlns:p14="http://schemas.microsoft.com/office/powerpoint/2010/main" val="3052848224"/>
      </p:ext>
    </p:extLst>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2.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81986" name="Group 2"/>
          <p:cNvGrpSpPr>
            <a:grpSpLocks/>
          </p:cNvGrpSpPr>
          <p:nvPr/>
        </p:nvGrpSpPr>
        <p:grpSpPr bwMode="auto">
          <a:xfrm>
            <a:off x="0" y="0"/>
            <a:ext cx="1539875" cy="6856413"/>
            <a:chOff x="0" y="0"/>
            <a:chExt cx="970" cy="4319"/>
          </a:xfrm>
        </p:grpSpPr>
        <p:sp>
          <p:nvSpPr>
            <p:cNvPr id="681987" name="Rectangle 3"/>
            <p:cNvSpPr>
              <a:spLocks noChangeArrowheads="1"/>
            </p:cNvSpPr>
            <p:nvPr/>
          </p:nvSpPr>
          <p:spPr bwMode="auto">
            <a:xfrm>
              <a:off x="0" y="0"/>
              <a:ext cx="768" cy="4319"/>
            </a:xfrm>
            <a:prstGeom prst="rect">
              <a:avLst/>
            </a:prstGeom>
            <a:blipFill dpi="0" rotWithShape="0">
              <a:blip r:embed="rId15"/>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1988" name="Rectangle 4"/>
            <p:cNvSpPr>
              <a:spLocks noChangeArrowheads="1"/>
            </p:cNvSpPr>
            <p:nvPr/>
          </p:nvSpPr>
          <p:spPr bwMode="auto">
            <a:xfrm>
              <a:off x="768" y="0"/>
              <a:ext cx="192" cy="4319"/>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1989" name="Rectangle 5"/>
            <p:cNvSpPr>
              <a:spLocks noChangeArrowheads="1"/>
            </p:cNvSpPr>
            <p:nvPr/>
          </p:nvSpPr>
          <p:spPr bwMode="auto">
            <a:xfrm>
              <a:off x="192" y="240"/>
              <a:ext cx="576" cy="2064"/>
            </a:xfrm>
            <a:prstGeom prst="rect">
              <a:avLst/>
            </a:prstGeom>
            <a:solidFill>
              <a:schemeClr val="accent2">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1990" name="Rectangle 6"/>
            <p:cNvSpPr>
              <a:spLocks noChangeArrowheads="1"/>
            </p:cNvSpPr>
            <p:nvPr/>
          </p:nvSpPr>
          <p:spPr bwMode="auto">
            <a:xfrm>
              <a:off x="0" y="960"/>
              <a:ext cx="768" cy="528"/>
            </a:xfrm>
            <a:prstGeom prst="rect">
              <a:avLst/>
            </a:prstGeom>
            <a:solidFill>
              <a:schemeClr val="fo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pPr>
                <a:spcBef>
                  <a:spcPct val="50000"/>
                </a:spcBef>
              </a:pPr>
              <a:endParaRPr lang="en-US" altLang="en-US" sz="2400"/>
            </a:p>
          </p:txBody>
        </p:sp>
        <p:sp>
          <p:nvSpPr>
            <p:cNvPr id="681991" name="Rectangle 7"/>
            <p:cNvSpPr>
              <a:spLocks noChangeArrowheads="1"/>
            </p:cNvSpPr>
            <p:nvPr/>
          </p:nvSpPr>
          <p:spPr bwMode="auto">
            <a:xfrm>
              <a:off x="480" y="432"/>
              <a:ext cx="144" cy="3792"/>
            </a:xfrm>
            <a:prstGeom prst="rect">
              <a:avLst/>
            </a:prstGeom>
            <a:solidFill>
              <a:schemeClr va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81992" name="Oval 8"/>
            <p:cNvSpPr>
              <a:spLocks noChangeArrowheads="1"/>
            </p:cNvSpPr>
            <p:nvPr/>
          </p:nvSpPr>
          <p:spPr bwMode="auto">
            <a:xfrm>
              <a:off x="0" y="672"/>
              <a:ext cx="672" cy="624"/>
            </a:xfrm>
            <a:prstGeom prst="ellipse">
              <a:avLst/>
            </a:prstGeom>
            <a:solidFill>
              <a:schemeClr val="accent1">
                <a:alpha val="50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pPr>
                <a:spcBef>
                  <a:spcPct val="50000"/>
                </a:spcBef>
              </a:pPr>
              <a:endParaRPr lang="en-US" altLang="en-US" sz="2400"/>
            </a:p>
          </p:txBody>
        </p:sp>
        <p:sp>
          <p:nvSpPr>
            <p:cNvPr id="681993" name="Rectangle 9"/>
            <p:cNvSpPr>
              <a:spLocks noChangeArrowheads="1"/>
            </p:cNvSpPr>
            <p:nvPr/>
          </p:nvSpPr>
          <p:spPr bwMode="auto">
            <a:xfrm>
              <a:off x="0" y="3024"/>
              <a:ext cx="528" cy="96"/>
            </a:xfrm>
            <a:prstGeom prst="rect">
              <a:avLst/>
            </a:prstGeom>
            <a:solidFill>
              <a:schemeClr val="accent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pPr>
                <a:spcBef>
                  <a:spcPct val="50000"/>
                </a:spcBef>
              </a:pPr>
              <a:endParaRPr lang="en-US" altLang="en-US" sz="2400"/>
            </a:p>
          </p:txBody>
        </p:sp>
        <p:sp>
          <p:nvSpPr>
            <p:cNvPr id="681994" name="Rectangle 10"/>
            <p:cNvSpPr>
              <a:spLocks noChangeArrowheads="1"/>
            </p:cNvSpPr>
            <p:nvPr/>
          </p:nvSpPr>
          <p:spPr bwMode="auto">
            <a:xfrm>
              <a:off x="0" y="3216"/>
              <a:ext cx="528" cy="96"/>
            </a:xfrm>
            <a:prstGeom prst="rect">
              <a:avLst/>
            </a:prstGeom>
            <a:solidFill>
              <a:schemeClr val="accent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pPr>
                <a:spcBef>
                  <a:spcPct val="50000"/>
                </a:spcBef>
              </a:pPr>
              <a:endParaRPr lang="en-US" altLang="en-US" sz="2400"/>
            </a:p>
          </p:txBody>
        </p:sp>
        <p:sp>
          <p:nvSpPr>
            <p:cNvPr id="681995" name="Rectangle 11"/>
            <p:cNvSpPr>
              <a:spLocks noChangeArrowheads="1"/>
            </p:cNvSpPr>
            <p:nvPr/>
          </p:nvSpPr>
          <p:spPr bwMode="auto">
            <a:xfrm>
              <a:off x="0" y="3408"/>
              <a:ext cx="528" cy="96"/>
            </a:xfrm>
            <a:prstGeom prst="rect">
              <a:avLst/>
            </a:prstGeom>
            <a:solidFill>
              <a:schemeClr val="accent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pPr>
                <a:spcBef>
                  <a:spcPct val="50000"/>
                </a:spcBef>
              </a:pPr>
              <a:endParaRPr lang="en-US" altLang="en-US" sz="2400"/>
            </a:p>
          </p:txBody>
        </p:sp>
        <p:sp>
          <p:nvSpPr>
            <p:cNvPr id="681996" name="Arc 12"/>
            <p:cNvSpPr>
              <a:spLocks/>
            </p:cNvSpPr>
            <p:nvPr/>
          </p:nvSpPr>
          <p:spPr bwMode="auto">
            <a:xfrm>
              <a:off x="768" y="2259"/>
              <a:ext cx="202" cy="1154"/>
            </a:xfrm>
            <a:custGeom>
              <a:avLst/>
              <a:gdLst>
                <a:gd name="G0" fmla="+- 754 0 0"/>
                <a:gd name="G1" fmla="+- 21600 0 0"/>
                <a:gd name="G2" fmla="+- 21600 0 0"/>
                <a:gd name="T0" fmla="*/ 0 w 22354"/>
                <a:gd name="T1" fmla="*/ 13 h 43200"/>
                <a:gd name="T2" fmla="*/ 754 w 22354"/>
                <a:gd name="T3" fmla="*/ 43200 h 43200"/>
                <a:gd name="T4" fmla="*/ 754 w 22354"/>
                <a:gd name="T5" fmla="*/ 21600 h 43200"/>
              </a:gdLst>
              <a:ahLst/>
              <a:cxnLst>
                <a:cxn ang="0">
                  <a:pos x="T0" y="T1"/>
                </a:cxn>
                <a:cxn ang="0">
                  <a:pos x="T2" y="T3"/>
                </a:cxn>
                <a:cxn ang="0">
                  <a:pos x="T4" y="T5"/>
                </a:cxn>
              </a:cxnLst>
              <a:rect l="0" t="0" r="r" b="b"/>
              <a:pathLst>
                <a:path w="22354" h="43200" fill="none" extrusionOk="0">
                  <a:moveTo>
                    <a:pt x="0" y="13"/>
                  </a:moveTo>
                  <a:cubicBezTo>
                    <a:pt x="251" y="4"/>
                    <a:pt x="502" y="-1"/>
                    <a:pt x="754" y="0"/>
                  </a:cubicBezTo>
                  <a:cubicBezTo>
                    <a:pt x="12683" y="0"/>
                    <a:pt x="22354" y="9670"/>
                    <a:pt x="22354" y="21600"/>
                  </a:cubicBezTo>
                  <a:cubicBezTo>
                    <a:pt x="22354" y="33529"/>
                    <a:pt x="12683" y="43199"/>
                    <a:pt x="754" y="43200"/>
                  </a:cubicBezTo>
                </a:path>
                <a:path w="22354" h="43200" stroke="0" extrusionOk="0">
                  <a:moveTo>
                    <a:pt x="0" y="13"/>
                  </a:moveTo>
                  <a:cubicBezTo>
                    <a:pt x="251" y="4"/>
                    <a:pt x="502" y="-1"/>
                    <a:pt x="754" y="0"/>
                  </a:cubicBezTo>
                  <a:cubicBezTo>
                    <a:pt x="12683" y="0"/>
                    <a:pt x="22354" y="9670"/>
                    <a:pt x="22354" y="21600"/>
                  </a:cubicBezTo>
                  <a:cubicBezTo>
                    <a:pt x="22354" y="33529"/>
                    <a:pt x="12683" y="43199"/>
                    <a:pt x="754" y="43200"/>
                  </a:cubicBezTo>
                  <a:lnTo>
                    <a:pt x="754" y="21600"/>
                  </a:lnTo>
                  <a:close/>
                </a:path>
              </a:pathLst>
            </a:custGeom>
            <a:solidFill>
              <a:schemeClr val="folHlink">
                <a:alpha val="50000"/>
              </a:schemeClr>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681997" name="Rectangle 13"/>
          <p:cNvSpPr>
            <a:spLocks noGrp="1" noChangeArrowheads="1"/>
          </p:cNvSpPr>
          <p:nvPr>
            <p:ph type="title"/>
          </p:nvPr>
        </p:nvSpPr>
        <p:spPr bwMode="auto">
          <a:xfrm>
            <a:off x="1295400" y="5334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681998" name="Rectangle 14"/>
          <p:cNvSpPr>
            <a:spLocks noGrp="1" noChangeArrowheads="1"/>
          </p:cNvSpPr>
          <p:nvPr>
            <p:ph type="body" idx="1"/>
          </p:nvPr>
        </p:nvSpPr>
        <p:spPr bwMode="auto">
          <a:xfrm>
            <a:off x="1295400" y="19050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81999" name="Rectangle 15"/>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lvl1pPr>
              <a:spcBef>
                <a:spcPct val="50000"/>
              </a:spcBef>
              <a:defRPr sz="1400"/>
            </a:lvl1pPr>
          </a:lstStyle>
          <a:p>
            <a:endParaRPr lang="en-US" altLang="en-US"/>
          </a:p>
        </p:txBody>
      </p:sp>
      <p:sp>
        <p:nvSpPr>
          <p:cNvPr id="682000" name="Rectangle 1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lvl1pPr algn="ctr">
              <a:spcBef>
                <a:spcPct val="50000"/>
              </a:spcBef>
              <a:defRPr sz="1400"/>
            </a:lvl1pPr>
          </a:lstStyle>
          <a:p>
            <a:endParaRPr lang="en-US" altLang="en-US"/>
          </a:p>
        </p:txBody>
      </p:sp>
      <p:sp>
        <p:nvSpPr>
          <p:cNvPr id="682001" name="Rectangle 17"/>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lvl1pPr algn="r">
              <a:spcBef>
                <a:spcPct val="50000"/>
              </a:spcBef>
              <a:defRPr sz="1400"/>
            </a:lvl1pPr>
          </a:lstStyle>
          <a:p>
            <a:fld id="{C29629B4-8E44-4787-9A41-22020D3F9626}"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52"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75" r:id="rId12"/>
    <p:sldLayoutId id="2147483676" r:id="rId13"/>
  </p:sldLayoutIdLst>
  <p:transition spd="slow">
    <p:fade thruBlk="1"/>
  </p:transition>
  <p:timing>
    <p:tnLst>
      <p:par>
        <p:cTn id="1" dur="indefinite" restart="never" nodeType="tmRoot"/>
      </p:par>
    </p:tnLst>
  </p:timing>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defRPr>
      </a:lvl2pPr>
      <a:lvl3pPr algn="ctr" rtl="0" eaLnBrk="0" fontAlgn="base" hangingPunct="0">
        <a:spcBef>
          <a:spcPct val="0"/>
        </a:spcBef>
        <a:spcAft>
          <a:spcPct val="0"/>
        </a:spcAft>
        <a:defRPr kumimoji="1" sz="4400">
          <a:solidFill>
            <a:schemeClr val="tx2"/>
          </a:solidFill>
          <a:latin typeface="Times New Roman" pitchFamily="18" charset="0"/>
        </a:defRPr>
      </a:lvl3pPr>
      <a:lvl4pPr algn="ctr" rtl="0" eaLnBrk="0" fontAlgn="base" hangingPunct="0">
        <a:spcBef>
          <a:spcPct val="0"/>
        </a:spcBef>
        <a:spcAft>
          <a:spcPct val="0"/>
        </a:spcAft>
        <a:defRPr kumimoji="1" sz="4400">
          <a:solidFill>
            <a:schemeClr val="tx2"/>
          </a:solidFill>
          <a:latin typeface="Times New Roman" pitchFamily="18" charset="0"/>
        </a:defRPr>
      </a:lvl4pPr>
      <a:lvl5pPr algn="ctr" rtl="0" eaLnBrk="0" fontAlgn="base" hangingPunct="0">
        <a:spcBef>
          <a:spcPct val="0"/>
        </a:spcBef>
        <a:spcAft>
          <a:spcPct val="0"/>
        </a:spcAft>
        <a:defRPr kumimoji="1" sz="4400">
          <a:solidFill>
            <a:schemeClr val="tx2"/>
          </a:solidFill>
          <a:latin typeface="Times New Roman" pitchFamily="18" charset="0"/>
        </a:defRPr>
      </a:lvl5pPr>
      <a:lvl6pPr marL="457200" algn="ctr" rtl="0" eaLnBrk="0" fontAlgn="base" hangingPunct="0">
        <a:spcBef>
          <a:spcPct val="0"/>
        </a:spcBef>
        <a:spcAft>
          <a:spcPct val="0"/>
        </a:spcAft>
        <a:defRPr kumimoji="1" sz="4400">
          <a:solidFill>
            <a:schemeClr val="tx2"/>
          </a:solidFill>
          <a:latin typeface="Times New Roman" pitchFamily="18" charset="0"/>
        </a:defRPr>
      </a:lvl6pPr>
      <a:lvl7pPr marL="914400" algn="ctr" rtl="0" eaLnBrk="0" fontAlgn="base" hangingPunct="0">
        <a:spcBef>
          <a:spcPct val="0"/>
        </a:spcBef>
        <a:spcAft>
          <a:spcPct val="0"/>
        </a:spcAft>
        <a:defRPr kumimoji="1" sz="4400">
          <a:solidFill>
            <a:schemeClr val="tx2"/>
          </a:solidFill>
          <a:latin typeface="Times New Roman" pitchFamily="18" charset="0"/>
        </a:defRPr>
      </a:lvl7pPr>
      <a:lvl8pPr marL="1371600" algn="ctr" rtl="0" eaLnBrk="0" fontAlgn="base" hangingPunct="0">
        <a:spcBef>
          <a:spcPct val="0"/>
        </a:spcBef>
        <a:spcAft>
          <a:spcPct val="0"/>
        </a:spcAft>
        <a:defRPr kumimoji="1" sz="4400">
          <a:solidFill>
            <a:schemeClr val="tx2"/>
          </a:solidFill>
          <a:latin typeface="Times New Roman" pitchFamily="18" charset="0"/>
        </a:defRPr>
      </a:lvl8pPr>
      <a:lvl9pPr marL="1828800" algn="ctr" rtl="0" eaLnBrk="0" fontAlgn="base" hangingPunct="0">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2"/>
        </a:buClr>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685058" name="Rectangle 2"/>
          <p:cNvSpPr>
            <a:spLocks noGrp="1" noChangeArrowheads="1"/>
          </p:cNvSpPr>
          <p:nvPr>
            <p:ph type="title"/>
          </p:nvPr>
        </p:nvSpPr>
        <p:spPr bwMode="auto">
          <a:xfrm>
            <a:off x="2133600" y="304800"/>
            <a:ext cx="64008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685059" name="Rectangle 3"/>
          <p:cNvSpPr>
            <a:spLocks noGrp="1" noChangeArrowheads="1"/>
          </p:cNvSpPr>
          <p:nvPr>
            <p:ph type="body" idx="1"/>
          </p:nvPr>
        </p:nvSpPr>
        <p:spPr bwMode="auto">
          <a:xfrm>
            <a:off x="2133600" y="1981200"/>
            <a:ext cx="64008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85060" name="Rectangle 4"/>
          <p:cNvSpPr>
            <a:spLocks noGrp="1" noChangeArrowheads="1"/>
          </p:cNvSpPr>
          <p:nvPr>
            <p:ph type="dt" sz="half" idx="2"/>
          </p:nvPr>
        </p:nvSpPr>
        <p:spPr bwMode="auto">
          <a:xfrm>
            <a:off x="2133600" y="6248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endParaRPr lang="en-US" altLang="en-US"/>
          </a:p>
        </p:txBody>
      </p:sp>
      <p:sp>
        <p:nvSpPr>
          <p:cNvPr id="685061" name="Rectangle 5"/>
          <p:cNvSpPr>
            <a:spLocks noGrp="1" noChangeArrowheads="1"/>
          </p:cNvSpPr>
          <p:nvPr>
            <p:ph type="ftr" sz="quarter" idx="3"/>
          </p:nvPr>
        </p:nvSpPr>
        <p:spPr bwMode="auto">
          <a:xfrm>
            <a:off x="3886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endParaRPr lang="en-US" altLang="en-US"/>
          </a:p>
        </p:txBody>
      </p:sp>
      <p:sp>
        <p:nvSpPr>
          <p:cNvPr id="685062" name="Rectangle 6"/>
          <p:cNvSpPr>
            <a:spLocks noGrp="1" noChangeArrowheads="1"/>
          </p:cNvSpPr>
          <p:nvPr>
            <p:ph type="sldNum" sz="quarter" idx="4"/>
          </p:nvPr>
        </p:nvSpPr>
        <p:spPr bwMode="auto">
          <a:xfrm>
            <a:off x="7239000" y="6248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fld id="{7E9F1AA4-0F15-4EF8-ACE9-9483D8FDB17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spd="slow">
    <p:fade thruBlk="1"/>
  </p:transition>
  <p:timing>
    <p:tnLst>
      <p:par>
        <p:cTn id="1" dur="indefinite" restart="never" nodeType="tmRoot"/>
      </p:par>
    </p:tnLst>
  </p:timing>
  <p:txStyles>
    <p:titleStyle>
      <a:lvl1pPr algn="l" rtl="0" fontAlgn="base">
        <a:lnSpc>
          <a:spcPct val="80000"/>
        </a:lnSpc>
        <a:spcBef>
          <a:spcPct val="0"/>
        </a:spcBef>
        <a:spcAft>
          <a:spcPct val="0"/>
        </a:spcAft>
        <a:defRPr sz="4000">
          <a:solidFill>
            <a:schemeClr val="tx2"/>
          </a:solidFill>
          <a:latin typeface="+mj-lt"/>
          <a:ea typeface="+mj-ea"/>
          <a:cs typeface="+mj-cs"/>
        </a:defRPr>
      </a:lvl1pPr>
      <a:lvl2pPr algn="l" rtl="0" fontAlgn="base">
        <a:lnSpc>
          <a:spcPct val="80000"/>
        </a:lnSpc>
        <a:spcBef>
          <a:spcPct val="0"/>
        </a:spcBef>
        <a:spcAft>
          <a:spcPct val="0"/>
        </a:spcAft>
        <a:defRPr sz="4000">
          <a:solidFill>
            <a:schemeClr val="tx2"/>
          </a:solidFill>
          <a:latin typeface="Arial Black" pitchFamily="34" charset="0"/>
        </a:defRPr>
      </a:lvl2pPr>
      <a:lvl3pPr algn="l" rtl="0" fontAlgn="base">
        <a:lnSpc>
          <a:spcPct val="80000"/>
        </a:lnSpc>
        <a:spcBef>
          <a:spcPct val="0"/>
        </a:spcBef>
        <a:spcAft>
          <a:spcPct val="0"/>
        </a:spcAft>
        <a:defRPr sz="4000">
          <a:solidFill>
            <a:schemeClr val="tx2"/>
          </a:solidFill>
          <a:latin typeface="Arial Black" pitchFamily="34" charset="0"/>
        </a:defRPr>
      </a:lvl3pPr>
      <a:lvl4pPr algn="l" rtl="0" fontAlgn="base">
        <a:lnSpc>
          <a:spcPct val="80000"/>
        </a:lnSpc>
        <a:spcBef>
          <a:spcPct val="0"/>
        </a:spcBef>
        <a:spcAft>
          <a:spcPct val="0"/>
        </a:spcAft>
        <a:defRPr sz="4000">
          <a:solidFill>
            <a:schemeClr val="tx2"/>
          </a:solidFill>
          <a:latin typeface="Arial Black" pitchFamily="34" charset="0"/>
        </a:defRPr>
      </a:lvl4pPr>
      <a:lvl5pPr algn="l" rtl="0" fontAlgn="base">
        <a:lnSpc>
          <a:spcPct val="80000"/>
        </a:lnSpc>
        <a:spcBef>
          <a:spcPct val="0"/>
        </a:spcBef>
        <a:spcAft>
          <a:spcPct val="0"/>
        </a:spcAft>
        <a:defRPr sz="4000">
          <a:solidFill>
            <a:schemeClr val="tx2"/>
          </a:solidFill>
          <a:latin typeface="Arial Black" pitchFamily="34" charset="0"/>
        </a:defRPr>
      </a:lvl5pPr>
      <a:lvl6pPr marL="457200" algn="l" rtl="0" fontAlgn="base">
        <a:lnSpc>
          <a:spcPct val="80000"/>
        </a:lnSpc>
        <a:spcBef>
          <a:spcPct val="0"/>
        </a:spcBef>
        <a:spcAft>
          <a:spcPct val="0"/>
        </a:spcAft>
        <a:defRPr sz="4000">
          <a:solidFill>
            <a:schemeClr val="tx2"/>
          </a:solidFill>
          <a:latin typeface="Arial Black" pitchFamily="34" charset="0"/>
        </a:defRPr>
      </a:lvl6pPr>
      <a:lvl7pPr marL="914400" algn="l" rtl="0" fontAlgn="base">
        <a:lnSpc>
          <a:spcPct val="80000"/>
        </a:lnSpc>
        <a:spcBef>
          <a:spcPct val="0"/>
        </a:spcBef>
        <a:spcAft>
          <a:spcPct val="0"/>
        </a:spcAft>
        <a:defRPr sz="4000">
          <a:solidFill>
            <a:schemeClr val="tx2"/>
          </a:solidFill>
          <a:latin typeface="Arial Black" pitchFamily="34" charset="0"/>
        </a:defRPr>
      </a:lvl7pPr>
      <a:lvl8pPr marL="1371600" algn="l" rtl="0" fontAlgn="base">
        <a:lnSpc>
          <a:spcPct val="80000"/>
        </a:lnSpc>
        <a:spcBef>
          <a:spcPct val="0"/>
        </a:spcBef>
        <a:spcAft>
          <a:spcPct val="0"/>
        </a:spcAft>
        <a:defRPr sz="4000">
          <a:solidFill>
            <a:schemeClr val="tx2"/>
          </a:solidFill>
          <a:latin typeface="Arial Black" pitchFamily="34" charset="0"/>
        </a:defRPr>
      </a:lvl8pPr>
      <a:lvl9pPr marL="1828800" algn="l" rtl="0" fontAlgn="base">
        <a:lnSpc>
          <a:spcPct val="80000"/>
        </a:lnSpc>
        <a:spcBef>
          <a:spcPct val="0"/>
        </a:spcBef>
        <a:spcAft>
          <a:spcPct val="0"/>
        </a:spcAft>
        <a:defRPr sz="4000">
          <a:solidFill>
            <a:schemeClr val="tx2"/>
          </a:solidFill>
          <a:latin typeface="Arial Black"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revelationandcreation.com/" TargetMode="External"/><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www.holylandphotos.org/browse.asp?s=1,3,7,20,81&amp;img=TWNAPH04"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prstTxWarp prst="textPlain">
              <a:avLst/>
            </a:prstTxWarp>
          </a:bodyPr>
          <a:lstStyle/>
          <a:p>
            <a:r>
              <a:rPr lang="en-US" altLang="en-US"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Philadelphia</a:t>
            </a:r>
          </a:p>
        </p:txBody>
      </p:sp>
      <p:sp>
        <p:nvSpPr>
          <p:cNvPr id="2051" name="Rectangle 3"/>
          <p:cNvSpPr>
            <a:spLocks noGrp="1" noChangeArrowheads="1"/>
          </p:cNvSpPr>
          <p:nvPr>
            <p:ph type="subTitle" idx="1"/>
          </p:nvPr>
        </p:nvSpPr>
        <p:spPr/>
        <p:txBody>
          <a:bodyPr/>
          <a:lstStyle/>
          <a:p>
            <a:r>
              <a:rPr lang="en-US" altLang="en-US" dirty="0"/>
              <a:t>Revelation 3:7-13</a:t>
            </a:r>
          </a:p>
        </p:txBody>
      </p:sp>
      <p:sp>
        <p:nvSpPr>
          <p:cNvPr id="2052" name="Rectangle 4"/>
          <p:cNvSpPr>
            <a:spLocks noChangeArrowheads="1"/>
          </p:cNvSpPr>
          <p:nvPr/>
        </p:nvSpPr>
        <p:spPr bwMode="auto">
          <a:xfrm>
            <a:off x="2667000" y="6248400"/>
            <a:ext cx="381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r>
              <a:rPr lang="en-US" altLang="en-US" sz="1400" i="1" dirty="0">
                <a:latin typeface="Arial" pitchFamily="34" charset="0"/>
              </a:rPr>
              <a:t>Wallace, Steven J.</a:t>
            </a:r>
            <a:r>
              <a:rPr lang="en-US" altLang="en-US" sz="1400" dirty="0">
                <a:latin typeface="Arial" pitchFamily="34" charset="0"/>
              </a:rPr>
              <a:t>  www.revelationandcreation.com</a:t>
            </a:r>
          </a:p>
        </p:txBody>
      </p:sp>
      <p:sp>
        <p:nvSpPr>
          <p:cNvPr id="2053" name="Rectangle 5">
            <a:hlinkClick r:id="rId3"/>
          </p:cNvPr>
          <p:cNvSpPr>
            <a:spLocks noChangeArrowheads="1"/>
          </p:cNvSpPr>
          <p:nvPr/>
        </p:nvSpPr>
        <p:spPr bwMode="auto">
          <a:xfrm>
            <a:off x="2590800" y="6248400"/>
            <a:ext cx="396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lgn="ctr">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p>
        </p:txBody>
      </p:sp>
    </p:spTree>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Corbel" panose="020B0503020204020204" pitchFamily="34" charset="0"/>
              </a:rPr>
              <a:t>“the </a:t>
            </a:r>
            <a:r>
              <a:rPr lang="en-US" sz="4000" dirty="0">
                <a:latin typeface="Corbel" panose="020B0503020204020204" pitchFamily="34" charset="0"/>
              </a:rPr>
              <a:t>hour of trial which shall come upon the whole </a:t>
            </a:r>
            <a:r>
              <a:rPr lang="en-US" sz="4000" dirty="0" smtClean="0">
                <a:latin typeface="Corbel" panose="020B0503020204020204" pitchFamily="34" charset="0"/>
              </a:rPr>
              <a:t>world” (Rev. 3:10)</a:t>
            </a:r>
            <a:endParaRPr lang="en-US" sz="4000" dirty="0">
              <a:latin typeface="Corbel" panose="020B0503020204020204" pitchFamily="34" charset="0"/>
            </a:endParaRPr>
          </a:p>
        </p:txBody>
      </p:sp>
      <p:sp>
        <p:nvSpPr>
          <p:cNvPr id="3" name="Content Placeholder 2"/>
          <p:cNvSpPr>
            <a:spLocks noGrp="1"/>
          </p:cNvSpPr>
          <p:nvPr>
            <p:ph idx="1"/>
          </p:nvPr>
        </p:nvSpPr>
        <p:spPr/>
        <p:txBody>
          <a:bodyPr/>
          <a:lstStyle/>
          <a:p>
            <a:r>
              <a:rPr lang="en-US" dirty="0" smtClean="0">
                <a:latin typeface="Calibri" panose="020F0502020204030204" pitchFamily="34" charset="0"/>
              </a:rPr>
              <a:t>Why The Conflict Between Rome and the Church?</a:t>
            </a:r>
          </a:p>
          <a:p>
            <a:pPr lvl="1"/>
            <a:r>
              <a:rPr lang="en-US" dirty="0" smtClean="0">
                <a:latin typeface="Calibri" panose="020F0502020204030204" pitchFamily="34" charset="0"/>
              </a:rPr>
              <a:t>Christianity was unlicensed</a:t>
            </a:r>
          </a:p>
          <a:p>
            <a:pPr lvl="1"/>
            <a:r>
              <a:rPr lang="en-US" smtClean="0">
                <a:latin typeface="Calibri" panose="020F0502020204030204" pitchFamily="34" charset="0"/>
              </a:rPr>
              <a:t>Christianity </a:t>
            </a:r>
            <a:r>
              <a:rPr lang="en-US" smtClean="0">
                <a:latin typeface="Calibri" panose="020F0502020204030204" pitchFamily="34" charset="0"/>
              </a:rPr>
              <a:t>on </a:t>
            </a:r>
            <a:r>
              <a:rPr lang="en-US" dirty="0" smtClean="0">
                <a:latin typeface="Calibri" panose="020F0502020204030204" pitchFamily="34" charset="0"/>
              </a:rPr>
              <a:t>Rome’s radar from Nero</a:t>
            </a:r>
          </a:p>
          <a:p>
            <a:pPr lvl="1"/>
            <a:r>
              <a:rPr lang="en-US" dirty="0" smtClean="0">
                <a:latin typeface="Calibri" panose="020F0502020204030204" pitchFamily="34" charset="0"/>
              </a:rPr>
              <a:t>Both are world empires</a:t>
            </a:r>
          </a:p>
          <a:p>
            <a:pPr lvl="1"/>
            <a:r>
              <a:rPr lang="en-US" dirty="0" smtClean="0">
                <a:latin typeface="Calibri" panose="020F0502020204030204" pitchFamily="34" charset="0"/>
              </a:rPr>
              <a:t>Appear relatively the same time</a:t>
            </a:r>
          </a:p>
          <a:p>
            <a:pPr lvl="1"/>
            <a:r>
              <a:rPr lang="en-US" dirty="0" smtClean="0">
                <a:latin typeface="Calibri" panose="020F0502020204030204" pitchFamily="34" charset="0"/>
              </a:rPr>
              <a:t>Both require full allegiance of citizens</a:t>
            </a:r>
          </a:p>
          <a:p>
            <a:pPr lvl="1"/>
            <a:r>
              <a:rPr lang="en-US" dirty="0" smtClean="0">
                <a:latin typeface="Calibri" panose="020F0502020204030204" pitchFamily="34" charset="0"/>
              </a:rPr>
              <a:t>Christianity conflicts with error</a:t>
            </a:r>
          </a:p>
          <a:p>
            <a:pPr lvl="1"/>
            <a:r>
              <a:rPr lang="en-US" dirty="0" smtClean="0">
                <a:latin typeface="Calibri" panose="020F0502020204030204" pitchFamily="34" charset="0"/>
              </a:rPr>
              <a:t>Satan would use Rome to fight Christ</a:t>
            </a:r>
          </a:p>
        </p:txBody>
      </p:sp>
    </p:spTree>
    <p:extLst>
      <p:ext uri="{BB962C8B-B14F-4D97-AF65-F5344CB8AC3E}">
        <p14:creationId xmlns:p14="http://schemas.microsoft.com/office/powerpoint/2010/main" val="1306866784"/>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Corbel" panose="020B0503020204020204" pitchFamily="34" charset="0"/>
              </a:rPr>
              <a:t>“the </a:t>
            </a:r>
            <a:r>
              <a:rPr lang="en-US" sz="4000" dirty="0">
                <a:latin typeface="Corbel" panose="020B0503020204020204" pitchFamily="34" charset="0"/>
              </a:rPr>
              <a:t>hour of trial which shall come upon the whole </a:t>
            </a:r>
            <a:r>
              <a:rPr lang="en-US" sz="4000" dirty="0" smtClean="0">
                <a:latin typeface="Corbel" panose="020B0503020204020204" pitchFamily="34" charset="0"/>
              </a:rPr>
              <a:t>world” (Rev. 3:10)</a:t>
            </a:r>
            <a:endParaRPr lang="en-US" sz="4000" dirty="0">
              <a:latin typeface="Corbel" panose="020B0503020204020204" pitchFamily="34" charset="0"/>
            </a:endParaRPr>
          </a:p>
        </p:txBody>
      </p:sp>
      <p:sp>
        <p:nvSpPr>
          <p:cNvPr id="3" name="Content Placeholder 2"/>
          <p:cNvSpPr>
            <a:spLocks noGrp="1"/>
          </p:cNvSpPr>
          <p:nvPr>
            <p:ph idx="1"/>
          </p:nvPr>
        </p:nvSpPr>
        <p:spPr>
          <a:xfrm>
            <a:off x="1295400" y="1905000"/>
            <a:ext cx="7772400" cy="4953000"/>
          </a:xfrm>
        </p:spPr>
        <p:txBody>
          <a:bodyPr/>
          <a:lstStyle/>
          <a:p>
            <a:r>
              <a:rPr lang="en-US" dirty="0" smtClean="0">
                <a:latin typeface="Calibri" panose="020F0502020204030204" pitchFamily="34" charset="0"/>
              </a:rPr>
              <a:t>Why The Conflict Between Rome and the Church?</a:t>
            </a:r>
          </a:p>
          <a:p>
            <a:pPr lvl="1"/>
            <a:r>
              <a:rPr lang="en-US" dirty="0" smtClean="0">
                <a:latin typeface="Calibri" panose="020F0502020204030204" pitchFamily="34" charset="0"/>
              </a:rPr>
              <a:t>Intolerance (Matt. 12:30; 10:34)</a:t>
            </a:r>
          </a:p>
          <a:p>
            <a:pPr lvl="1"/>
            <a:r>
              <a:rPr lang="en-US" dirty="0" smtClean="0">
                <a:latin typeface="Calibri" panose="020F0502020204030204" pitchFamily="34" charset="0"/>
              </a:rPr>
              <a:t>The explosion of Christianity (Acts 17:6)</a:t>
            </a:r>
          </a:p>
          <a:p>
            <a:pPr lvl="1"/>
            <a:r>
              <a:rPr lang="en-US" dirty="0" smtClean="0">
                <a:latin typeface="Calibri" panose="020F0502020204030204" pitchFamily="34" charset="0"/>
              </a:rPr>
              <a:t>Regular growing group meetings of Christians would make government leaders nervous (Heb. 10:25)</a:t>
            </a:r>
          </a:p>
          <a:p>
            <a:pPr lvl="1"/>
            <a:r>
              <a:rPr lang="en-US" dirty="0" smtClean="0">
                <a:latin typeface="Calibri" panose="020F0502020204030204" pitchFamily="34" charset="0"/>
              </a:rPr>
              <a:t>The caricature of these meetings (Acts 28:22; 1 Pet. 2:11, 12)</a:t>
            </a:r>
          </a:p>
          <a:p>
            <a:pPr lvl="2"/>
            <a:r>
              <a:rPr lang="en-US" dirty="0" smtClean="0">
                <a:latin typeface="Calibri" panose="020F0502020204030204" pitchFamily="34" charset="0"/>
              </a:rPr>
              <a:t>Example: </a:t>
            </a:r>
            <a:r>
              <a:rPr lang="en-US" dirty="0" err="1" smtClean="0">
                <a:latin typeface="Calibri" panose="020F0502020204030204" pitchFamily="34" charset="0"/>
              </a:rPr>
              <a:t>Alexamenos</a:t>
            </a:r>
            <a:r>
              <a:rPr lang="en-US" dirty="0" smtClean="0">
                <a:latin typeface="Calibri" panose="020F0502020204030204" pitchFamily="34" charset="0"/>
              </a:rPr>
              <a:t> Graffito</a:t>
            </a:r>
          </a:p>
        </p:txBody>
      </p:sp>
    </p:spTree>
    <p:extLst>
      <p:ext uri="{BB962C8B-B14F-4D97-AF65-F5344CB8AC3E}">
        <p14:creationId xmlns:p14="http://schemas.microsoft.com/office/powerpoint/2010/main" val="3235162915"/>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Corbel" panose="020B0503020204020204" pitchFamily="34" charset="0"/>
              </a:rPr>
              <a:t>“the </a:t>
            </a:r>
            <a:r>
              <a:rPr lang="en-US" sz="4000" dirty="0">
                <a:latin typeface="Corbel" panose="020B0503020204020204" pitchFamily="34" charset="0"/>
              </a:rPr>
              <a:t>hour of trial which shall come upon the whole </a:t>
            </a:r>
            <a:r>
              <a:rPr lang="en-US" sz="4000" dirty="0" smtClean="0">
                <a:latin typeface="Corbel" panose="020B0503020204020204" pitchFamily="34" charset="0"/>
              </a:rPr>
              <a:t>world” (Rev. 3:10)</a:t>
            </a:r>
            <a:endParaRPr lang="en-US" sz="4000" dirty="0">
              <a:latin typeface="Corbel" panose="020B0503020204020204" pitchFamily="34" charset="0"/>
            </a:endParaRPr>
          </a:p>
        </p:txBody>
      </p:sp>
      <p:sp>
        <p:nvSpPr>
          <p:cNvPr id="3" name="Content Placeholder 2"/>
          <p:cNvSpPr>
            <a:spLocks noGrp="1"/>
          </p:cNvSpPr>
          <p:nvPr>
            <p:ph idx="1"/>
          </p:nvPr>
        </p:nvSpPr>
        <p:spPr>
          <a:xfrm>
            <a:off x="1295400" y="1905000"/>
            <a:ext cx="7772400" cy="4953000"/>
          </a:xfrm>
        </p:spPr>
        <p:txBody>
          <a:bodyPr/>
          <a:lstStyle/>
          <a:p>
            <a:r>
              <a:rPr lang="en-US" dirty="0" smtClean="0">
                <a:latin typeface="Calibri" panose="020F0502020204030204" pitchFamily="34" charset="0"/>
              </a:rPr>
              <a:t>Why The Conflict Between Rome and the Church?</a:t>
            </a:r>
          </a:p>
          <a:p>
            <a:pPr lvl="1"/>
            <a:r>
              <a:rPr lang="en-US" dirty="0" smtClean="0">
                <a:latin typeface="Calibri" panose="020F0502020204030204" pitchFamily="34" charset="0"/>
              </a:rPr>
              <a:t>The message of Christ the King and His enduring kingdom could be viewed as threatening—the nature of Christ’s rule was misunderstood (Matt. 6:33)</a:t>
            </a:r>
          </a:p>
          <a:p>
            <a:pPr lvl="1"/>
            <a:r>
              <a:rPr lang="en-US" dirty="0" smtClean="0">
                <a:latin typeface="Calibri" panose="020F0502020204030204" pitchFamily="34" charset="0"/>
              </a:rPr>
              <a:t>Considered as atheists who would not worship Caesar (Acts 4:12)</a:t>
            </a:r>
          </a:p>
          <a:p>
            <a:pPr lvl="1"/>
            <a:endParaRPr lang="en-US" dirty="0" smtClean="0">
              <a:latin typeface="Calibri" panose="020F0502020204030204" pitchFamily="34" charset="0"/>
            </a:endParaRPr>
          </a:p>
        </p:txBody>
      </p:sp>
    </p:spTree>
    <p:extLst>
      <p:ext uri="{BB962C8B-B14F-4D97-AF65-F5344CB8AC3E}">
        <p14:creationId xmlns:p14="http://schemas.microsoft.com/office/powerpoint/2010/main" val="1489197967"/>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9938" name="Rectangle 2"/>
          <p:cNvSpPr>
            <a:spLocks noGrp="1" noChangeArrowheads="1"/>
          </p:cNvSpPr>
          <p:nvPr>
            <p:ph type="title"/>
          </p:nvPr>
        </p:nvSpPr>
        <p:spPr/>
        <p:txBody>
          <a:bodyPr/>
          <a:lstStyle/>
          <a:p>
            <a:r>
              <a:rPr lang="en-US" altLang="en-US"/>
              <a:t>The church at Philadelphia</a:t>
            </a:r>
          </a:p>
        </p:txBody>
      </p:sp>
      <p:sp>
        <p:nvSpPr>
          <p:cNvPr id="679939" name="Rectangle 3"/>
          <p:cNvSpPr>
            <a:spLocks noGrp="1" noChangeArrowheads="1"/>
          </p:cNvSpPr>
          <p:nvPr>
            <p:ph type="body" idx="1"/>
          </p:nvPr>
        </p:nvSpPr>
        <p:spPr>
          <a:xfrm>
            <a:off x="1371600" y="2017713"/>
            <a:ext cx="7583488" cy="4840287"/>
          </a:xfrm>
        </p:spPr>
        <p:txBody>
          <a:bodyPr/>
          <a:lstStyle/>
          <a:p>
            <a:r>
              <a:rPr lang="en-US" altLang="en-US" dirty="0" smtClean="0">
                <a:latin typeface="Arial" pitchFamily="34" charset="0"/>
              </a:rPr>
              <a:t>Divine </a:t>
            </a:r>
            <a:r>
              <a:rPr lang="en-US" altLang="en-US" dirty="0">
                <a:latin typeface="Arial" pitchFamily="34" charset="0"/>
              </a:rPr>
              <a:t>Promise/Invitation (3:12, 13)</a:t>
            </a:r>
          </a:p>
          <a:p>
            <a:pPr lvl="1"/>
            <a:r>
              <a:rPr lang="en-US" altLang="en-US" dirty="0">
                <a:latin typeface="Arial" pitchFamily="34" charset="0"/>
              </a:rPr>
              <a:t>pillar in the temple of God (cf. 2 Chron. 3:17; Rev. 7:15</a:t>
            </a:r>
            <a:r>
              <a:rPr lang="en-US" altLang="en-US" dirty="0" smtClean="0">
                <a:latin typeface="Arial" pitchFamily="34" charset="0"/>
              </a:rPr>
              <a:t>)</a:t>
            </a:r>
          </a:p>
          <a:p>
            <a:pPr lvl="1"/>
            <a:r>
              <a:rPr lang="en-US" altLang="en-US" dirty="0">
                <a:latin typeface="Arial" pitchFamily="34" charset="0"/>
              </a:rPr>
              <a:t>“And I will write on him the name of My God and the name of the city of My God, the New Jerusalem, which comes down out of heaven from My </a:t>
            </a:r>
            <a:r>
              <a:rPr lang="en-US" altLang="en-US" dirty="0" smtClean="0">
                <a:latin typeface="Arial" pitchFamily="34" charset="0"/>
              </a:rPr>
              <a:t>God”</a:t>
            </a:r>
            <a:endParaRPr lang="en-US" altLang="en-US" dirty="0">
              <a:latin typeface="Arial" pitchFamily="34" charset="0"/>
            </a:endParaRPr>
          </a:p>
          <a:p>
            <a:pPr lvl="1"/>
            <a:r>
              <a:rPr lang="en-US" altLang="en-US" dirty="0">
                <a:latin typeface="Arial" pitchFamily="34" charset="0"/>
              </a:rPr>
              <a:t>new </a:t>
            </a:r>
            <a:r>
              <a:rPr lang="en-US" altLang="en-US" dirty="0" smtClean="0">
                <a:latin typeface="Arial" pitchFamily="34" charset="0"/>
              </a:rPr>
              <a:t>name</a:t>
            </a:r>
          </a:p>
          <a:p>
            <a:pPr lvl="1"/>
            <a:r>
              <a:rPr lang="en-US" altLang="en-US" dirty="0" smtClean="0">
                <a:latin typeface="Arial" pitchFamily="34" charset="0"/>
              </a:rPr>
              <a:t>“My God” X 4</a:t>
            </a:r>
          </a:p>
          <a:p>
            <a:pPr lvl="2"/>
            <a:r>
              <a:rPr lang="en-US" altLang="en-US" dirty="0" smtClean="0">
                <a:latin typeface="Arial" pitchFamily="34" charset="0"/>
              </a:rPr>
              <a:t>Our God is the God of creation</a:t>
            </a:r>
            <a:endParaRPr lang="en-US" altLang="en-US" dirty="0">
              <a:latin typeface="Arial" pitchFamily="34" charset="0"/>
            </a:endParaRPr>
          </a:p>
        </p:txBody>
      </p:sp>
    </p:spTree>
    <p:extLst>
      <p:ext uri="{BB962C8B-B14F-4D97-AF65-F5344CB8AC3E}">
        <p14:creationId xmlns:p14="http://schemas.microsoft.com/office/powerpoint/2010/main" val="25698194"/>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79939">
                                            <p:txEl>
                                              <p:pRg st="0" end="0"/>
                                            </p:txEl>
                                          </p:spTgt>
                                        </p:tgtEl>
                                        <p:attrNameLst>
                                          <p:attrName>style.visibility</p:attrName>
                                        </p:attrNameLst>
                                      </p:cBhvr>
                                      <p:to>
                                        <p:strVal val="visible"/>
                                      </p:to>
                                    </p:set>
                                    <p:animEffect transition="in" filter="fade">
                                      <p:cBhvr>
                                        <p:cTn id="7" dur="2000"/>
                                        <p:tgtEl>
                                          <p:spTgt spid="679939">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679939">
                                            <p:txEl>
                                              <p:pRg st="1" end="1"/>
                                            </p:txEl>
                                          </p:spTgt>
                                        </p:tgtEl>
                                        <p:attrNameLst>
                                          <p:attrName>style.visibility</p:attrName>
                                        </p:attrNameLst>
                                      </p:cBhvr>
                                      <p:to>
                                        <p:strVal val="visible"/>
                                      </p:to>
                                    </p:set>
                                    <p:animEffect transition="in" filter="fade">
                                      <p:cBhvr>
                                        <p:cTn id="11" dur="2000"/>
                                        <p:tgtEl>
                                          <p:spTgt spid="679939">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679939">
                                            <p:txEl>
                                              <p:pRg st="2" end="2"/>
                                            </p:txEl>
                                          </p:spTgt>
                                        </p:tgtEl>
                                        <p:attrNameLst>
                                          <p:attrName>style.visibility</p:attrName>
                                        </p:attrNameLst>
                                      </p:cBhvr>
                                      <p:to>
                                        <p:strVal val="visible"/>
                                      </p:to>
                                    </p:set>
                                    <p:animEffect transition="in" filter="fade">
                                      <p:cBhvr>
                                        <p:cTn id="16" dur="2000"/>
                                        <p:tgtEl>
                                          <p:spTgt spid="679939">
                                            <p:txEl>
                                              <p:pRg st="2" end="2"/>
                                            </p:txEl>
                                          </p:spTgt>
                                        </p:tgtEl>
                                      </p:cBhvr>
                                    </p:animEffect>
                                  </p:childTnLst>
                                </p:cTn>
                              </p:par>
                            </p:childTnLst>
                          </p:cTn>
                        </p:par>
                        <p:par>
                          <p:cTn id="17" fill="hold" nodeType="afterGroup">
                            <p:stCondLst>
                              <p:cond delay="2000"/>
                            </p:stCondLst>
                            <p:childTnLst>
                              <p:par>
                                <p:cTn id="18" presetID="10" presetClass="entr" presetSubtype="0" fill="hold" grpId="0" nodeType="afterEffect">
                                  <p:stCondLst>
                                    <p:cond delay="0"/>
                                  </p:stCondLst>
                                  <p:childTnLst>
                                    <p:set>
                                      <p:cBhvr>
                                        <p:cTn id="19" dur="1" fill="hold">
                                          <p:stCondLst>
                                            <p:cond delay="0"/>
                                          </p:stCondLst>
                                        </p:cTn>
                                        <p:tgtEl>
                                          <p:spTgt spid="679939">
                                            <p:txEl>
                                              <p:pRg st="3" end="3"/>
                                            </p:txEl>
                                          </p:spTgt>
                                        </p:tgtEl>
                                        <p:attrNameLst>
                                          <p:attrName>style.visibility</p:attrName>
                                        </p:attrNameLst>
                                      </p:cBhvr>
                                      <p:to>
                                        <p:strVal val="visible"/>
                                      </p:to>
                                    </p:set>
                                    <p:animEffect transition="in" filter="fade">
                                      <p:cBhvr>
                                        <p:cTn id="20" dur="2000"/>
                                        <p:tgtEl>
                                          <p:spTgt spid="679939">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79939">
                                            <p:txEl>
                                              <p:pRg st="4" end="4"/>
                                            </p:txEl>
                                          </p:spTgt>
                                        </p:tgtEl>
                                        <p:attrNameLst>
                                          <p:attrName>style.visibility</p:attrName>
                                        </p:attrNameLst>
                                      </p:cBhvr>
                                      <p:to>
                                        <p:strVal val="visible"/>
                                      </p:to>
                                    </p:set>
                                    <p:animEffect transition="in" filter="fade">
                                      <p:cBhvr>
                                        <p:cTn id="25" dur="2000"/>
                                        <p:tgtEl>
                                          <p:spTgt spid="679939">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679939">
                                            <p:txEl>
                                              <p:pRg st="5" end="5"/>
                                            </p:txEl>
                                          </p:spTgt>
                                        </p:tgtEl>
                                        <p:attrNameLst>
                                          <p:attrName>style.visibility</p:attrName>
                                        </p:attrNameLst>
                                      </p:cBhvr>
                                      <p:to>
                                        <p:strVal val="visible"/>
                                      </p:to>
                                    </p:set>
                                    <p:animEffect transition="in" filter="fade">
                                      <p:cBhvr>
                                        <p:cTn id="30" dur="2000"/>
                                        <p:tgtEl>
                                          <p:spTgt spid="6799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9939" grpId="0" build="p" bldLvl="4"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866" name="Rectangle 2"/>
          <p:cNvSpPr>
            <a:spLocks noGrp="1" noChangeArrowheads="1"/>
          </p:cNvSpPr>
          <p:nvPr>
            <p:ph type="title"/>
          </p:nvPr>
        </p:nvSpPr>
        <p:spPr/>
        <p:txBody>
          <a:bodyPr/>
          <a:lstStyle/>
          <a:p>
            <a:r>
              <a:rPr lang="en-US" altLang="en-US" dirty="0"/>
              <a:t>Philadelphia</a:t>
            </a:r>
          </a:p>
        </p:txBody>
      </p:sp>
      <p:sp>
        <p:nvSpPr>
          <p:cNvPr id="676867" name="Text Box 3"/>
          <p:cNvSpPr txBox="1">
            <a:spLocks noChangeArrowheads="1"/>
          </p:cNvSpPr>
          <p:nvPr/>
        </p:nvSpPr>
        <p:spPr bwMode="auto">
          <a:xfrm>
            <a:off x="1371600" y="2008188"/>
            <a:ext cx="7772400"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2800" dirty="0">
                <a:latin typeface="Arial" pitchFamily="34" charset="0"/>
                <a:cs typeface="Arial" pitchFamily="34" charset="0"/>
              </a:rPr>
              <a:t>Albert Barnes notes, </a:t>
            </a:r>
            <a:r>
              <a:rPr lang="en-US" altLang="en-US" sz="2800" i="1" dirty="0">
                <a:latin typeface="Arial" pitchFamily="34" charset="0"/>
                <a:cs typeface="Arial" pitchFamily="34" charset="0"/>
              </a:rPr>
              <a:t>“The country, as viewed from these hills, is extremely magnificent—gardens and vineyards lying at the back and sides of the town, and before it one of the most beautiful and extensive plains of Asia.”</a:t>
            </a:r>
            <a:endParaRPr lang="en-US" altLang="en-US" sz="2800" i="1" dirty="0">
              <a:latin typeface="Tahoma" pitchFamily="34" charset="0"/>
              <a:cs typeface="Times New Roman" pitchFamily="18" charset="0"/>
            </a:endParaRPr>
          </a:p>
          <a:p>
            <a:pPr algn="ctr" eaLnBrk="1" hangingPunct="1"/>
            <a:r>
              <a:rPr lang="en-US" altLang="en-US" sz="2000" dirty="0">
                <a:latin typeface="Tahoma" pitchFamily="34" charset="0"/>
              </a:rPr>
              <a:t/>
            </a:r>
            <a:br>
              <a:rPr lang="en-US" altLang="en-US" sz="2000" dirty="0">
                <a:latin typeface="Tahoma" pitchFamily="34" charset="0"/>
              </a:rPr>
            </a:br>
            <a:r>
              <a:rPr lang="en-US" altLang="en-US" sz="2000" dirty="0">
                <a:latin typeface="Tahoma" pitchFamily="34" charset="0"/>
                <a:cs typeface="Times New Roman" pitchFamily="18" charset="0"/>
              </a:rPr>
              <a:t>Barnes, Albert, </a:t>
            </a:r>
            <a:r>
              <a:rPr lang="en-US" altLang="en-US" sz="2000" i="1" dirty="0">
                <a:latin typeface="Tahoma" pitchFamily="34" charset="0"/>
                <a:cs typeface="Times New Roman" pitchFamily="18" charset="0"/>
              </a:rPr>
              <a:t>Barnes on the New Testament,</a:t>
            </a:r>
            <a:r>
              <a:rPr lang="en-US" altLang="en-US" sz="2000" dirty="0">
                <a:latin typeface="Tahoma" pitchFamily="34" charset="0"/>
                <a:cs typeface="Times New Roman" pitchFamily="18" charset="0"/>
              </a:rPr>
              <a:t> “Revelation” Vol. 11, p. 92. </a:t>
            </a:r>
          </a:p>
          <a:p>
            <a:pPr algn="ctr" eaLnBrk="1" hangingPunct="1"/>
            <a:endParaRPr lang="en-US" altLang="en-US" sz="2800" dirty="0">
              <a:latin typeface="Tahoma" pitchFamily="34" charset="0"/>
            </a:endParaRPr>
          </a:p>
        </p:txBody>
      </p:sp>
    </p:spTree>
  </p:cSld>
  <p:clrMapOvr>
    <a:masterClrMapping/>
  </p:clrMapOvr>
  <p:transition spd="slow">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l"/>
            <a:r>
              <a:rPr lang="en-US" altLang="en-US" dirty="0"/>
              <a:t>Philadelphia</a:t>
            </a:r>
          </a:p>
        </p:txBody>
      </p:sp>
      <p:sp>
        <p:nvSpPr>
          <p:cNvPr id="5123" name="Rectangle 3"/>
          <p:cNvSpPr>
            <a:spLocks noGrp="1" noChangeArrowheads="1"/>
          </p:cNvSpPr>
          <p:nvPr>
            <p:ph type="body" sz="half" idx="1"/>
          </p:nvPr>
        </p:nvSpPr>
        <p:spPr>
          <a:xfrm>
            <a:off x="914400" y="2017713"/>
            <a:ext cx="3810000" cy="4114800"/>
          </a:xfrm>
        </p:spPr>
        <p:txBody>
          <a:bodyPr/>
          <a:lstStyle/>
          <a:p>
            <a:r>
              <a:rPr lang="en-US" altLang="en-US" sz="2800" dirty="0"/>
              <a:t>Ruins of an old church building ~600 A.D.</a:t>
            </a:r>
          </a:p>
          <a:p>
            <a:r>
              <a:rPr lang="en-US" altLang="en-US" sz="2800" dirty="0"/>
              <a:t>28 miles southeast of Sardis</a:t>
            </a:r>
          </a:p>
        </p:txBody>
      </p:sp>
      <p:pic>
        <p:nvPicPr>
          <p:cNvPr id="5139" name="Picture 19" descr="TWNAPH04_800">
            <a:hlinkClick r:id="rId3" tooltip="Click to close window"/>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9150" y="838200"/>
            <a:ext cx="4514850" cy="60198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5140" name="Text Box 20">
            <a:hlinkClick r:id="rId3"/>
          </p:cNvPr>
          <p:cNvSpPr txBox="1">
            <a:spLocks noChangeArrowheads="1"/>
          </p:cNvSpPr>
          <p:nvPr/>
        </p:nvSpPr>
        <p:spPr bwMode="auto">
          <a:xfrm>
            <a:off x="4648200" y="914400"/>
            <a:ext cx="2660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solidFill>
                  <a:schemeClr val="bg2"/>
                </a:solidFill>
              </a:rPr>
              <a:t>(www.holylandphotos.org)</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bldLvl="2"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2770" name="Rectangle 2"/>
          <p:cNvSpPr>
            <a:spLocks noGrp="1" noChangeArrowheads="1"/>
          </p:cNvSpPr>
          <p:nvPr>
            <p:ph type="title"/>
          </p:nvPr>
        </p:nvSpPr>
        <p:spPr/>
        <p:txBody>
          <a:bodyPr/>
          <a:lstStyle/>
          <a:p>
            <a:r>
              <a:rPr lang="en-US" altLang="en-US" dirty="0"/>
              <a:t>Fleeing Philadelphia</a:t>
            </a:r>
          </a:p>
        </p:txBody>
      </p:sp>
      <p:sp>
        <p:nvSpPr>
          <p:cNvPr id="672774" name="Text Box 6"/>
          <p:cNvSpPr txBox="1">
            <a:spLocks noChangeArrowheads="1"/>
          </p:cNvSpPr>
          <p:nvPr/>
        </p:nvSpPr>
        <p:spPr bwMode="auto">
          <a:xfrm>
            <a:off x="1295400" y="1981200"/>
            <a:ext cx="7646988"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50838" indent="-350838">
              <a:defRPr sz="2400">
                <a:solidFill>
                  <a:schemeClr val="tx1"/>
                </a:solidFill>
                <a:latin typeface="Times New Roman" pitchFamily="18" charset="0"/>
              </a:defRPr>
            </a:lvl1pPr>
            <a:lvl2pPr marL="511175">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pPr eaLnBrk="1" hangingPunct="1">
              <a:buFontTx/>
              <a:buChar char="•"/>
            </a:pPr>
            <a:r>
              <a:rPr lang="en-US" altLang="en-US" dirty="0">
                <a:latin typeface="Tahoma" pitchFamily="34" charset="0"/>
              </a:rPr>
              <a:t>In A.D. 17 the city was leveled by an earthquake; the city was</a:t>
            </a:r>
            <a:br>
              <a:rPr lang="en-US" altLang="en-US" dirty="0">
                <a:latin typeface="Tahoma" pitchFamily="34" charset="0"/>
              </a:rPr>
            </a:br>
            <a:r>
              <a:rPr lang="en-US" altLang="en-US" dirty="0">
                <a:latin typeface="Tahoma" pitchFamily="34" charset="0"/>
              </a:rPr>
              <a:t>built on a fault line. </a:t>
            </a:r>
            <a:r>
              <a:rPr lang="en-US" altLang="en-US" i="1" dirty="0">
                <a:latin typeface="Tahoma" pitchFamily="34" charset="0"/>
              </a:rPr>
              <a:t>"Philadelphia has no trustworthy walls, but daily in one direction or another they keep tottering and falling apart”</a:t>
            </a:r>
            <a:r>
              <a:rPr lang="en-US" altLang="en-US" dirty="0">
                <a:latin typeface="Tahoma" pitchFamily="34" charset="0"/>
              </a:rPr>
              <a:t> (Strabo, c. 63 BC - c.21 AD)</a:t>
            </a:r>
          </a:p>
          <a:p>
            <a:pPr eaLnBrk="1" hangingPunct="1">
              <a:buFontTx/>
              <a:buChar char="•"/>
            </a:pPr>
            <a:r>
              <a:rPr lang="en-US" altLang="en-US" dirty="0">
                <a:latin typeface="Tahoma" pitchFamily="34" charset="0"/>
              </a:rPr>
              <a:t>Jesus probably alludes to the history</a:t>
            </a:r>
            <a:br>
              <a:rPr lang="en-US" altLang="en-US" dirty="0">
                <a:latin typeface="Tahoma" pitchFamily="34" charset="0"/>
              </a:rPr>
            </a:br>
            <a:r>
              <a:rPr lang="en-US" altLang="en-US" dirty="0">
                <a:latin typeface="Tahoma" pitchFamily="34" charset="0"/>
              </a:rPr>
              <a:t>of fleeing out of the city for safety (3:12)</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72774">
                                            <p:txEl>
                                              <p:pRg st="0" end="0"/>
                                            </p:txEl>
                                          </p:spTgt>
                                        </p:tgtEl>
                                        <p:attrNameLst>
                                          <p:attrName>style.visibility</p:attrName>
                                        </p:attrNameLst>
                                      </p:cBhvr>
                                      <p:to>
                                        <p:strVal val="visible"/>
                                      </p:to>
                                    </p:set>
                                    <p:animEffect transition="in" filter="box(in)">
                                      <p:cBhvr>
                                        <p:cTn id="7" dur="500"/>
                                        <p:tgtEl>
                                          <p:spTgt spid="67277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72774">
                                            <p:txEl>
                                              <p:pRg st="1" end="1"/>
                                            </p:txEl>
                                          </p:spTgt>
                                        </p:tgtEl>
                                        <p:attrNameLst>
                                          <p:attrName>style.visibility</p:attrName>
                                        </p:attrNameLst>
                                      </p:cBhvr>
                                      <p:to>
                                        <p:strVal val="visible"/>
                                      </p:to>
                                    </p:set>
                                    <p:animEffect transition="in" filter="box(in)">
                                      <p:cBhvr>
                                        <p:cTn id="12" dur="500"/>
                                        <p:tgtEl>
                                          <p:spTgt spid="67277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2774"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4818" name="Rectangle 2"/>
          <p:cNvSpPr>
            <a:spLocks noGrp="1" noChangeArrowheads="1"/>
          </p:cNvSpPr>
          <p:nvPr>
            <p:ph type="title"/>
          </p:nvPr>
        </p:nvSpPr>
        <p:spPr/>
        <p:txBody>
          <a:bodyPr/>
          <a:lstStyle/>
          <a:p>
            <a:r>
              <a:rPr lang="en-US" altLang="en-US" dirty="0"/>
              <a:t>Philadelphia (New Names)</a:t>
            </a:r>
          </a:p>
        </p:txBody>
      </p:sp>
      <p:sp>
        <p:nvSpPr>
          <p:cNvPr id="674819" name="Text Box 3"/>
          <p:cNvSpPr txBox="1">
            <a:spLocks noChangeArrowheads="1"/>
          </p:cNvSpPr>
          <p:nvPr/>
        </p:nvSpPr>
        <p:spPr bwMode="auto">
          <a:xfrm>
            <a:off x="1524000" y="1739900"/>
            <a:ext cx="7162800" cy="4462760"/>
          </a:xfrm>
          <a:prstGeom prst="rect">
            <a:avLst/>
          </a:prstGeom>
          <a:solidFill>
            <a:schemeClr val="bg2"/>
          </a:solidFill>
          <a:ln w="2857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fontAlgn="base">
              <a:spcBef>
                <a:spcPct val="0"/>
              </a:spcBef>
              <a:spcAft>
                <a:spcPct val="0"/>
              </a:spcAft>
              <a:defRPr sz="2400">
                <a:solidFill>
                  <a:schemeClr val="tx1"/>
                </a:solidFill>
                <a:latin typeface="Times New Roman" pitchFamily="18" charset="0"/>
              </a:defRPr>
            </a:lvl6pPr>
            <a:lvl7pPr marL="3200400" indent="-457200" fontAlgn="base">
              <a:spcBef>
                <a:spcPct val="0"/>
              </a:spcBef>
              <a:spcAft>
                <a:spcPct val="0"/>
              </a:spcAft>
              <a:defRPr sz="2400">
                <a:solidFill>
                  <a:schemeClr val="tx1"/>
                </a:solidFill>
                <a:latin typeface="Times New Roman" pitchFamily="18" charset="0"/>
              </a:defRPr>
            </a:lvl7pPr>
            <a:lvl8pPr marL="3657600" indent="-457200" fontAlgn="base">
              <a:spcBef>
                <a:spcPct val="0"/>
              </a:spcBef>
              <a:spcAft>
                <a:spcPct val="0"/>
              </a:spcAft>
              <a:defRPr sz="2400">
                <a:solidFill>
                  <a:schemeClr val="tx1"/>
                </a:solidFill>
                <a:latin typeface="Times New Roman" pitchFamily="18" charset="0"/>
              </a:defRPr>
            </a:lvl8pPr>
            <a:lvl9pPr marL="4114800" indent="-457200" fontAlgn="base">
              <a:spcBef>
                <a:spcPct val="0"/>
              </a:spcBef>
              <a:spcAft>
                <a:spcPct val="0"/>
              </a:spcAft>
              <a:defRPr sz="2400">
                <a:solidFill>
                  <a:schemeClr val="tx1"/>
                </a:solidFill>
                <a:latin typeface="Times New Roman" pitchFamily="18" charset="0"/>
              </a:defRPr>
            </a:lvl9pPr>
          </a:lstStyle>
          <a:p>
            <a:pPr eaLnBrk="1" hangingPunct="1">
              <a:buFontTx/>
              <a:buChar char="•"/>
            </a:pPr>
            <a:r>
              <a:rPr lang="en-US" altLang="en-US" sz="4400" b="1" dirty="0">
                <a:latin typeface="Pegasus" pitchFamily="2" charset="0"/>
              </a:rPr>
              <a:t>the city had a history of name changes</a:t>
            </a:r>
          </a:p>
          <a:p>
            <a:pPr lvl="1" eaLnBrk="1" hangingPunct="1">
              <a:buClr>
                <a:schemeClr val="accent1"/>
              </a:buClr>
              <a:buFont typeface="Wingdings" pitchFamily="2" charset="2"/>
              <a:buChar char="§"/>
            </a:pPr>
            <a:r>
              <a:rPr lang="en-US" altLang="en-US" sz="4000" dirty="0">
                <a:latin typeface="Pegasus" pitchFamily="2" charset="0"/>
              </a:rPr>
              <a:t>in gratitude of the aid given by Tiberius Caesar </a:t>
            </a:r>
            <a:r>
              <a:rPr lang="en-US" altLang="en-US" sz="4000" dirty="0" smtClean="0">
                <a:latin typeface="Pegasus" pitchFamily="2" charset="0"/>
              </a:rPr>
              <a:t>the </a:t>
            </a:r>
            <a:r>
              <a:rPr lang="en-US" altLang="en-US" sz="4000" dirty="0">
                <a:latin typeface="Pegasus" pitchFamily="2" charset="0"/>
              </a:rPr>
              <a:t>citizens changed the name of the city to “</a:t>
            </a:r>
            <a:r>
              <a:rPr lang="en-US" altLang="en-US" sz="4000" dirty="0" err="1">
                <a:latin typeface="Pegasus" pitchFamily="2" charset="0"/>
              </a:rPr>
              <a:t>Neoceasarea</a:t>
            </a:r>
            <a:r>
              <a:rPr lang="en-US" altLang="en-US" sz="4000" dirty="0">
                <a:latin typeface="Pegasus" pitchFamily="2" charset="0"/>
              </a:rPr>
              <a:t>” </a:t>
            </a:r>
          </a:p>
          <a:p>
            <a:pPr lvl="1" eaLnBrk="1" hangingPunct="1">
              <a:buClr>
                <a:schemeClr val="accent1"/>
              </a:buClr>
              <a:buFont typeface="Wingdings" pitchFamily="2" charset="2"/>
              <a:buChar char="§"/>
            </a:pPr>
            <a:r>
              <a:rPr lang="en-US" altLang="en-US" sz="4000" dirty="0">
                <a:latin typeface="Pegasus" pitchFamily="2" charset="0"/>
              </a:rPr>
              <a:t>it was then called, “Philadelphia </a:t>
            </a:r>
            <a:r>
              <a:rPr lang="en-US" altLang="en-US" sz="4000" dirty="0" err="1">
                <a:latin typeface="Pegasus" pitchFamily="2" charset="0"/>
              </a:rPr>
              <a:t>Flavia</a:t>
            </a:r>
            <a:r>
              <a:rPr lang="en-US" altLang="en-US" sz="4000" dirty="0">
                <a:latin typeface="Pegasus" pitchFamily="2" charset="0"/>
              </a:rPr>
              <a:t>” during the reign of Vespasian (69-79 A.D.)</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3" fill="hold" grpId="0" nodeType="withEffect">
                                  <p:stCondLst>
                                    <p:cond delay="0"/>
                                  </p:stCondLst>
                                  <p:childTnLst>
                                    <p:set>
                                      <p:cBhvr>
                                        <p:cTn id="6" dur="1" fill="hold">
                                          <p:stCondLst>
                                            <p:cond delay="0"/>
                                          </p:stCondLst>
                                        </p:cTn>
                                        <p:tgtEl>
                                          <p:spTgt spid="674819">
                                            <p:txEl>
                                              <p:pRg st="0" end="0"/>
                                            </p:txEl>
                                          </p:spTgt>
                                        </p:tgtEl>
                                        <p:attrNameLst>
                                          <p:attrName>style.visibility</p:attrName>
                                        </p:attrNameLst>
                                      </p:cBhvr>
                                      <p:to>
                                        <p:strVal val="visible"/>
                                      </p:to>
                                    </p:set>
                                    <p:anim calcmode="lin" valueType="num">
                                      <p:cBhvr additive="base">
                                        <p:cTn id="7" dur="500" fill="hold"/>
                                        <p:tgtEl>
                                          <p:spTgt spid="67481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74819">
                                            <p:txEl>
                                              <p:pRg st="0" end="0"/>
                                            </p:txEl>
                                          </p:spTgt>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3" fill="hold" grpId="0" nodeType="afterEffect">
                                  <p:stCondLst>
                                    <p:cond delay="0"/>
                                  </p:stCondLst>
                                  <p:childTnLst>
                                    <p:set>
                                      <p:cBhvr>
                                        <p:cTn id="11" dur="1" fill="hold">
                                          <p:stCondLst>
                                            <p:cond delay="0"/>
                                          </p:stCondLst>
                                        </p:cTn>
                                        <p:tgtEl>
                                          <p:spTgt spid="674819">
                                            <p:txEl>
                                              <p:pRg st="1" end="1"/>
                                            </p:txEl>
                                          </p:spTgt>
                                        </p:tgtEl>
                                        <p:attrNameLst>
                                          <p:attrName>style.visibility</p:attrName>
                                        </p:attrNameLst>
                                      </p:cBhvr>
                                      <p:to>
                                        <p:strVal val="visible"/>
                                      </p:to>
                                    </p:set>
                                    <p:anim calcmode="lin" valueType="num">
                                      <p:cBhvr additive="base">
                                        <p:cTn id="12" dur="500" fill="hold"/>
                                        <p:tgtEl>
                                          <p:spTgt spid="674819">
                                            <p:txEl>
                                              <p:pRg st="1" end="1"/>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674819">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3" fill="hold" grpId="0" nodeType="clickEffect">
                                  <p:stCondLst>
                                    <p:cond delay="0"/>
                                  </p:stCondLst>
                                  <p:childTnLst>
                                    <p:set>
                                      <p:cBhvr>
                                        <p:cTn id="17" dur="1" fill="hold">
                                          <p:stCondLst>
                                            <p:cond delay="0"/>
                                          </p:stCondLst>
                                        </p:cTn>
                                        <p:tgtEl>
                                          <p:spTgt spid="674819">
                                            <p:txEl>
                                              <p:pRg st="2" end="2"/>
                                            </p:txEl>
                                          </p:spTgt>
                                        </p:tgtEl>
                                        <p:attrNameLst>
                                          <p:attrName>style.visibility</p:attrName>
                                        </p:attrNameLst>
                                      </p:cBhvr>
                                      <p:to>
                                        <p:strVal val="visible"/>
                                      </p:to>
                                    </p:set>
                                    <p:anim calcmode="lin" valueType="num">
                                      <p:cBhvr additive="base">
                                        <p:cTn id="18" dur="500" fill="hold"/>
                                        <p:tgtEl>
                                          <p:spTgt spid="674819">
                                            <p:txEl>
                                              <p:pRg st="2" end="2"/>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674819">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4819" grpId="0" uiExpand="1" build="p" bldLvl="2"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42" name="Rectangle 2"/>
          <p:cNvSpPr>
            <a:spLocks noGrp="1" noChangeArrowheads="1"/>
          </p:cNvSpPr>
          <p:nvPr>
            <p:ph type="title"/>
          </p:nvPr>
        </p:nvSpPr>
        <p:spPr/>
        <p:txBody>
          <a:bodyPr/>
          <a:lstStyle/>
          <a:p>
            <a:r>
              <a:rPr lang="en-US" altLang="en-US"/>
              <a:t>The church at Philadelphia</a:t>
            </a:r>
          </a:p>
        </p:txBody>
      </p:sp>
      <p:sp>
        <p:nvSpPr>
          <p:cNvPr id="675843" name="Rectangle 3"/>
          <p:cNvSpPr>
            <a:spLocks noGrp="1" noChangeArrowheads="1"/>
          </p:cNvSpPr>
          <p:nvPr>
            <p:ph type="body" idx="1"/>
          </p:nvPr>
        </p:nvSpPr>
        <p:spPr>
          <a:xfrm>
            <a:off x="1182688" y="2017713"/>
            <a:ext cx="7772400" cy="4840287"/>
          </a:xfrm>
        </p:spPr>
        <p:txBody>
          <a:bodyPr/>
          <a:lstStyle/>
          <a:p>
            <a:r>
              <a:rPr lang="en-US" altLang="en-US" dirty="0">
                <a:latin typeface="Arial" pitchFamily="34" charset="0"/>
              </a:rPr>
              <a:t>Salutation (3:7)</a:t>
            </a:r>
          </a:p>
          <a:p>
            <a:pPr lvl="1"/>
            <a:r>
              <a:rPr lang="en-US" altLang="en-US" i="1" dirty="0">
                <a:latin typeface="Arial" pitchFamily="34" charset="0"/>
              </a:rPr>
              <a:t>He who is holy</a:t>
            </a:r>
            <a:r>
              <a:rPr lang="en-US" altLang="en-US" dirty="0">
                <a:latin typeface="Arial" pitchFamily="34" charset="0"/>
              </a:rPr>
              <a:t> (cf. 1 Pet. 1:15, 16)</a:t>
            </a:r>
          </a:p>
          <a:p>
            <a:pPr lvl="1"/>
            <a:r>
              <a:rPr lang="en-US" altLang="en-US" i="1" dirty="0">
                <a:latin typeface="Arial" pitchFamily="34" charset="0"/>
              </a:rPr>
              <a:t>He who is true</a:t>
            </a:r>
            <a:r>
              <a:rPr lang="en-US" altLang="en-US" dirty="0">
                <a:latin typeface="Arial" pitchFamily="34" charset="0"/>
              </a:rPr>
              <a:t> (cf. Jn. 14:6)</a:t>
            </a:r>
          </a:p>
          <a:p>
            <a:pPr lvl="1"/>
            <a:r>
              <a:rPr lang="en-US" altLang="en-US" i="1" dirty="0">
                <a:latin typeface="Arial" pitchFamily="34" charset="0"/>
              </a:rPr>
              <a:t>He who has the key of David</a:t>
            </a:r>
            <a:endParaRPr lang="en-US" altLang="en-US" dirty="0">
              <a:latin typeface="Arial" pitchFamily="34" charset="0"/>
            </a:endParaRPr>
          </a:p>
          <a:p>
            <a:pPr lvl="2"/>
            <a:r>
              <a:rPr lang="en-US" altLang="en-US" i="1" dirty="0">
                <a:latin typeface="Arial" pitchFamily="34" charset="0"/>
              </a:rPr>
              <a:t>Isaiah 22:15-25</a:t>
            </a:r>
          </a:p>
          <a:p>
            <a:pPr lvl="2"/>
            <a:r>
              <a:rPr lang="en-US" altLang="en-US" i="1" dirty="0">
                <a:latin typeface="Arial" pitchFamily="34" charset="0"/>
              </a:rPr>
              <a:t>casting down “</a:t>
            </a:r>
            <a:r>
              <a:rPr lang="en-US" altLang="en-US" i="1" dirty="0" err="1">
                <a:latin typeface="Arial" pitchFamily="34" charset="0"/>
              </a:rPr>
              <a:t>Shebna</a:t>
            </a:r>
            <a:r>
              <a:rPr lang="en-US" altLang="en-US" i="1" dirty="0">
                <a:latin typeface="Arial" pitchFamily="34" charset="0"/>
              </a:rPr>
              <a:t>” and replacing him with </a:t>
            </a:r>
            <a:r>
              <a:rPr lang="en-US" altLang="en-US" i="1" dirty="0" err="1">
                <a:latin typeface="Arial" pitchFamily="34" charset="0"/>
              </a:rPr>
              <a:t>Eliakim</a:t>
            </a:r>
            <a:r>
              <a:rPr lang="en-US" altLang="en-US" i="1" dirty="0">
                <a:latin typeface="Arial" pitchFamily="34" charset="0"/>
              </a:rPr>
              <a:t> </a:t>
            </a:r>
            <a:r>
              <a:rPr lang="en-US" altLang="en-US" i="1" dirty="0" smtClean="0">
                <a:latin typeface="Arial" pitchFamily="34" charset="0"/>
              </a:rPr>
              <a:t>(“God raises” or “God </a:t>
            </a:r>
            <a:r>
              <a:rPr lang="en-US" altLang="en-US" i="1" dirty="0">
                <a:latin typeface="Arial" pitchFamily="34" charset="0"/>
              </a:rPr>
              <a:t>sets </a:t>
            </a:r>
            <a:r>
              <a:rPr lang="en-US" altLang="en-US" i="1" dirty="0" smtClean="0">
                <a:latin typeface="Arial" pitchFamily="34" charset="0"/>
              </a:rPr>
              <a:t>up”)</a:t>
            </a:r>
            <a:endParaRPr lang="en-US" altLang="en-US" i="1" dirty="0">
              <a:latin typeface="Arial" pitchFamily="34" charset="0"/>
            </a:endParaRPr>
          </a:p>
          <a:p>
            <a:pPr lvl="2"/>
            <a:r>
              <a:rPr lang="en-US" altLang="en-US" i="1" dirty="0" smtClean="0">
                <a:latin typeface="Arial" pitchFamily="34" charset="0"/>
              </a:rPr>
              <a:t>What would this prove regarding Jesus (v</a:t>
            </a:r>
            <a:r>
              <a:rPr lang="en-US" altLang="en-US" i="1" dirty="0">
                <a:latin typeface="Arial" pitchFamily="34" charset="0"/>
              </a:rPr>
              <a:t>. 22, 23; cf. Lk. </a:t>
            </a:r>
            <a:r>
              <a:rPr lang="en-US" altLang="en-US" i="1" dirty="0" smtClean="0">
                <a:latin typeface="Arial" pitchFamily="34" charset="0"/>
              </a:rPr>
              <a:t>1:32, 33; </a:t>
            </a:r>
            <a:r>
              <a:rPr lang="en-US" altLang="en-US" i="1" dirty="0">
                <a:latin typeface="Arial" pitchFamily="34" charset="0"/>
              </a:rPr>
              <a:t>Acts 2:30</a:t>
            </a:r>
            <a:r>
              <a:rPr lang="en-US" altLang="en-US" i="1" dirty="0" smtClean="0">
                <a:latin typeface="Arial" pitchFamily="34" charset="0"/>
              </a:rPr>
              <a:t>)?</a:t>
            </a:r>
            <a:endParaRPr lang="en-US" altLang="en-US" i="1" dirty="0">
              <a:latin typeface="Arial" pitchFamily="34" charset="0"/>
            </a:endParaRPr>
          </a:p>
          <a:p>
            <a:pPr lvl="1"/>
            <a:r>
              <a:rPr lang="en-US" altLang="en-US" i="1" dirty="0">
                <a:latin typeface="Arial" pitchFamily="34" charset="0"/>
              </a:rPr>
              <a:t>He who opens and shuts</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675843">
                                            <p:txEl>
                                              <p:pRg st="2" end="2"/>
                                            </p:txEl>
                                          </p:spTgt>
                                        </p:tgtEl>
                                        <p:attrNameLst>
                                          <p:attrName>style.visibility</p:attrName>
                                        </p:attrNameLst>
                                      </p:cBhvr>
                                      <p:to>
                                        <p:strVal val="visible"/>
                                      </p:to>
                                    </p:set>
                                    <p:anim calcmode="lin" valueType="num">
                                      <p:cBhvr additive="base">
                                        <p:cTn id="7" dur="500" fill="hold"/>
                                        <p:tgtEl>
                                          <p:spTgt spid="675843">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75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675843">
                                            <p:txEl>
                                              <p:pRg st="3" end="3"/>
                                            </p:txEl>
                                          </p:spTgt>
                                        </p:tgtEl>
                                        <p:attrNameLst>
                                          <p:attrName>style.visibility</p:attrName>
                                        </p:attrNameLst>
                                      </p:cBhvr>
                                      <p:to>
                                        <p:strVal val="visible"/>
                                      </p:to>
                                    </p:set>
                                    <p:anim calcmode="lin" valueType="num">
                                      <p:cBhvr additive="base">
                                        <p:cTn id="13" dur="500" fill="hold"/>
                                        <p:tgtEl>
                                          <p:spTgt spid="675843">
                                            <p:txEl>
                                              <p:pRg st="3" end="3"/>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75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675843">
                                            <p:txEl>
                                              <p:pRg st="4" end="4"/>
                                            </p:txEl>
                                          </p:spTgt>
                                        </p:tgtEl>
                                        <p:attrNameLst>
                                          <p:attrName>style.visibility</p:attrName>
                                        </p:attrNameLst>
                                      </p:cBhvr>
                                      <p:to>
                                        <p:strVal val="visible"/>
                                      </p:to>
                                    </p:set>
                                    <p:anim calcmode="lin" valueType="num">
                                      <p:cBhvr additive="base">
                                        <p:cTn id="19" dur="500" fill="hold"/>
                                        <p:tgtEl>
                                          <p:spTgt spid="675843">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75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675843">
                                            <p:txEl>
                                              <p:pRg st="5" end="5"/>
                                            </p:txEl>
                                          </p:spTgt>
                                        </p:tgtEl>
                                        <p:attrNameLst>
                                          <p:attrName>style.visibility</p:attrName>
                                        </p:attrNameLst>
                                      </p:cBhvr>
                                      <p:to>
                                        <p:strVal val="visible"/>
                                      </p:to>
                                    </p:set>
                                    <p:anim calcmode="lin" valueType="num">
                                      <p:cBhvr additive="base">
                                        <p:cTn id="25" dur="500" fill="hold"/>
                                        <p:tgtEl>
                                          <p:spTgt spid="675843">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675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675843">
                                            <p:txEl>
                                              <p:pRg st="6" end="6"/>
                                            </p:txEl>
                                          </p:spTgt>
                                        </p:tgtEl>
                                        <p:attrNameLst>
                                          <p:attrName>style.visibility</p:attrName>
                                        </p:attrNameLst>
                                      </p:cBhvr>
                                      <p:to>
                                        <p:strVal val="visible"/>
                                      </p:to>
                                    </p:set>
                                    <p:anim calcmode="lin" valueType="num">
                                      <p:cBhvr additive="base">
                                        <p:cTn id="31" dur="500" fill="hold"/>
                                        <p:tgtEl>
                                          <p:spTgt spid="675843">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6758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675843">
                                            <p:txEl>
                                              <p:pRg st="7" end="7"/>
                                            </p:txEl>
                                          </p:spTgt>
                                        </p:tgtEl>
                                        <p:attrNameLst>
                                          <p:attrName>style.visibility</p:attrName>
                                        </p:attrNameLst>
                                      </p:cBhvr>
                                      <p:to>
                                        <p:strVal val="visible"/>
                                      </p:to>
                                    </p:set>
                                    <p:anim calcmode="lin" valueType="num">
                                      <p:cBhvr additive="base">
                                        <p:cTn id="37" dur="500" fill="hold"/>
                                        <p:tgtEl>
                                          <p:spTgt spid="675843">
                                            <p:txEl>
                                              <p:pRg st="7" end="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67584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43" grpId="0" uiExpand="1" build="p" bldLvl="4"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7890" name="Rectangle 2"/>
          <p:cNvSpPr>
            <a:spLocks noGrp="1" noChangeArrowheads="1"/>
          </p:cNvSpPr>
          <p:nvPr>
            <p:ph type="title"/>
          </p:nvPr>
        </p:nvSpPr>
        <p:spPr/>
        <p:txBody>
          <a:bodyPr/>
          <a:lstStyle/>
          <a:p>
            <a:r>
              <a:rPr lang="en-US" altLang="en-US"/>
              <a:t>The church at Philadelphia</a:t>
            </a:r>
          </a:p>
        </p:txBody>
      </p:sp>
      <p:sp>
        <p:nvSpPr>
          <p:cNvPr id="677891" name="Rectangle 3"/>
          <p:cNvSpPr>
            <a:spLocks noGrp="1" noChangeArrowheads="1"/>
          </p:cNvSpPr>
          <p:nvPr>
            <p:ph type="body" idx="1"/>
          </p:nvPr>
        </p:nvSpPr>
        <p:spPr>
          <a:xfrm>
            <a:off x="1219200" y="2017713"/>
            <a:ext cx="7735888" cy="4840287"/>
          </a:xfrm>
        </p:spPr>
        <p:txBody>
          <a:bodyPr/>
          <a:lstStyle/>
          <a:p>
            <a:r>
              <a:rPr lang="en-US" altLang="en-US" dirty="0">
                <a:latin typeface="Arial" pitchFamily="34" charset="0"/>
              </a:rPr>
              <a:t>Divine Praise (3:8)</a:t>
            </a:r>
          </a:p>
          <a:p>
            <a:pPr lvl="1"/>
            <a:r>
              <a:rPr lang="en-US" altLang="en-US" dirty="0">
                <a:latin typeface="Arial" pitchFamily="34" charset="0"/>
              </a:rPr>
              <a:t>Jesus knew their works</a:t>
            </a:r>
          </a:p>
          <a:p>
            <a:pPr lvl="1"/>
            <a:r>
              <a:rPr lang="en-US" altLang="en-US" dirty="0">
                <a:latin typeface="Arial" pitchFamily="34" charset="0"/>
              </a:rPr>
              <a:t>to be encouraged by the open door that Jesus gave</a:t>
            </a:r>
          </a:p>
          <a:p>
            <a:pPr lvl="2"/>
            <a:r>
              <a:rPr lang="en-US" altLang="en-US" dirty="0" smtClean="0">
                <a:latin typeface="Arial" pitchFamily="34" charset="0"/>
              </a:rPr>
              <a:t>Door </a:t>
            </a:r>
            <a:r>
              <a:rPr lang="en-US" altLang="en-US" dirty="0">
                <a:latin typeface="Arial" pitchFamily="34" charset="0"/>
              </a:rPr>
              <a:t>was opened at Troas (2 Cor. 2:12)</a:t>
            </a:r>
          </a:p>
          <a:p>
            <a:pPr lvl="2"/>
            <a:r>
              <a:rPr lang="en-US" altLang="en-US" dirty="0">
                <a:latin typeface="Arial" pitchFamily="34" charset="0"/>
              </a:rPr>
              <a:t>Door was opened at Ephesus (1 Cor. 16:8, 9</a:t>
            </a:r>
            <a:r>
              <a:rPr lang="en-US" altLang="en-US" dirty="0" smtClean="0">
                <a:latin typeface="Arial" pitchFamily="34" charset="0"/>
              </a:rPr>
              <a:t>)</a:t>
            </a:r>
            <a:endParaRPr lang="en-US" altLang="en-US" dirty="0">
              <a:latin typeface="Arial" pitchFamily="34" charset="0"/>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withEffect">
                                  <p:stCondLst>
                                    <p:cond delay="0"/>
                                  </p:stCondLst>
                                  <p:childTnLst>
                                    <p:set>
                                      <p:cBhvr>
                                        <p:cTn id="6" dur="1" fill="hold">
                                          <p:stCondLst>
                                            <p:cond delay="0"/>
                                          </p:stCondLst>
                                        </p:cTn>
                                        <p:tgtEl>
                                          <p:spTgt spid="677891">
                                            <p:txEl>
                                              <p:pRg st="0" end="0"/>
                                            </p:txEl>
                                          </p:spTgt>
                                        </p:tgtEl>
                                        <p:attrNameLst>
                                          <p:attrName>style.visibility</p:attrName>
                                        </p:attrNameLst>
                                      </p:cBhvr>
                                      <p:to>
                                        <p:strVal val="visible"/>
                                      </p:to>
                                    </p:set>
                                    <p:anim calcmode="lin" valueType="num">
                                      <p:cBhvr>
                                        <p:cTn id="7" dur="1000" fill="hold"/>
                                        <p:tgtEl>
                                          <p:spTgt spid="67789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77891">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7789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7789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677891">
                                            <p:txEl>
                                              <p:pRg st="1" end="1"/>
                                            </p:txEl>
                                          </p:spTgt>
                                        </p:tgtEl>
                                        <p:attrNameLst>
                                          <p:attrName>style.visibility</p:attrName>
                                        </p:attrNameLst>
                                      </p:cBhvr>
                                      <p:to>
                                        <p:strVal val="visible"/>
                                      </p:to>
                                    </p:set>
                                    <p:anim calcmode="lin" valueType="num">
                                      <p:cBhvr>
                                        <p:cTn id="15" dur="1000" fill="hold"/>
                                        <p:tgtEl>
                                          <p:spTgt spid="677891">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77891">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77891">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677891">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677891">
                                            <p:txEl>
                                              <p:pRg st="2" end="2"/>
                                            </p:txEl>
                                          </p:spTgt>
                                        </p:tgtEl>
                                        <p:attrNameLst>
                                          <p:attrName>style.visibility</p:attrName>
                                        </p:attrNameLst>
                                      </p:cBhvr>
                                      <p:to>
                                        <p:strVal val="visible"/>
                                      </p:to>
                                    </p:set>
                                    <p:anim calcmode="lin" valueType="num">
                                      <p:cBhvr>
                                        <p:cTn id="23" dur="1000" fill="hold"/>
                                        <p:tgtEl>
                                          <p:spTgt spid="677891">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77891">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77891">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677891">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677891">
                                            <p:txEl>
                                              <p:pRg st="3" end="3"/>
                                            </p:txEl>
                                          </p:spTgt>
                                        </p:tgtEl>
                                        <p:attrNameLst>
                                          <p:attrName>style.visibility</p:attrName>
                                        </p:attrNameLst>
                                      </p:cBhvr>
                                      <p:to>
                                        <p:strVal val="visible"/>
                                      </p:to>
                                    </p:set>
                                    <p:anim calcmode="lin" valueType="num">
                                      <p:cBhvr>
                                        <p:cTn id="31" dur="1000" fill="hold"/>
                                        <p:tgtEl>
                                          <p:spTgt spid="677891">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677891">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677891">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677891">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677891">
                                            <p:txEl>
                                              <p:pRg st="4" end="4"/>
                                            </p:txEl>
                                          </p:spTgt>
                                        </p:tgtEl>
                                        <p:attrNameLst>
                                          <p:attrName>style.visibility</p:attrName>
                                        </p:attrNameLst>
                                      </p:cBhvr>
                                      <p:to>
                                        <p:strVal val="visible"/>
                                      </p:to>
                                    </p:set>
                                    <p:anim calcmode="lin" valueType="num">
                                      <p:cBhvr>
                                        <p:cTn id="39" dur="1000" fill="hold"/>
                                        <p:tgtEl>
                                          <p:spTgt spid="677891">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677891">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677891">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677891">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7891" grpId="0" uiExpand="1" build="p" bldLvl="3"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8914" name="Rectangle 2"/>
          <p:cNvSpPr>
            <a:spLocks noGrp="1" noChangeArrowheads="1"/>
          </p:cNvSpPr>
          <p:nvPr>
            <p:ph type="title"/>
          </p:nvPr>
        </p:nvSpPr>
        <p:spPr/>
        <p:txBody>
          <a:bodyPr/>
          <a:lstStyle/>
          <a:p>
            <a:r>
              <a:rPr lang="en-US" altLang="en-US"/>
              <a:t>The church at Philadelphia</a:t>
            </a:r>
          </a:p>
        </p:txBody>
      </p:sp>
      <p:sp>
        <p:nvSpPr>
          <p:cNvPr id="678915" name="Rectangle 3"/>
          <p:cNvSpPr>
            <a:spLocks noGrp="1" noChangeArrowheads="1"/>
          </p:cNvSpPr>
          <p:nvPr>
            <p:ph type="body" idx="1"/>
          </p:nvPr>
        </p:nvSpPr>
        <p:spPr/>
        <p:txBody>
          <a:bodyPr/>
          <a:lstStyle/>
          <a:p>
            <a:r>
              <a:rPr lang="en-US" altLang="en-US">
                <a:latin typeface="Arial" pitchFamily="34" charset="0"/>
              </a:rPr>
              <a:t>Divine Praise cont.</a:t>
            </a:r>
          </a:p>
          <a:p>
            <a:pPr lvl="1"/>
            <a:r>
              <a:rPr lang="en-US" altLang="en-US" i="1">
                <a:latin typeface="Arial" pitchFamily="34" charset="0"/>
              </a:rPr>
              <a:t>little strength</a:t>
            </a:r>
          </a:p>
          <a:p>
            <a:pPr lvl="2"/>
            <a:r>
              <a:rPr lang="en-US" altLang="en-US">
                <a:latin typeface="Arial" pitchFamily="34" charset="0"/>
              </a:rPr>
              <a:t>not a defect</a:t>
            </a:r>
          </a:p>
          <a:p>
            <a:pPr lvl="2"/>
            <a:r>
              <a:rPr lang="en-US" altLang="en-US">
                <a:latin typeface="Arial" pitchFamily="34" charset="0"/>
              </a:rPr>
              <a:t>probably small in numbers, influence, power, etc.</a:t>
            </a:r>
          </a:p>
          <a:p>
            <a:pPr lvl="1"/>
            <a:r>
              <a:rPr lang="en-US" altLang="en-US" i="1">
                <a:latin typeface="Arial" pitchFamily="34" charset="0"/>
              </a:rPr>
              <a:t>have kept word</a:t>
            </a:r>
          </a:p>
          <a:p>
            <a:pPr lvl="1"/>
            <a:r>
              <a:rPr lang="en-US" altLang="en-US" i="1">
                <a:latin typeface="Arial" pitchFamily="34" charset="0"/>
              </a:rPr>
              <a:t>have not denied my name</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78915">
                                            <p:txEl>
                                              <p:pRg st="0" end="0"/>
                                            </p:txEl>
                                          </p:spTgt>
                                        </p:tgtEl>
                                        <p:attrNameLst>
                                          <p:attrName>style.visibility</p:attrName>
                                        </p:attrNameLst>
                                      </p:cBhvr>
                                      <p:to>
                                        <p:strVal val="visible"/>
                                      </p:to>
                                    </p:set>
                                    <p:animEffect transition="in" filter="fade">
                                      <p:cBhvr>
                                        <p:cTn id="7" dur="2000"/>
                                        <p:tgtEl>
                                          <p:spTgt spid="678915">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678915">
                                            <p:txEl>
                                              <p:pRg st="1" end="1"/>
                                            </p:txEl>
                                          </p:spTgt>
                                        </p:tgtEl>
                                        <p:attrNameLst>
                                          <p:attrName>style.visibility</p:attrName>
                                        </p:attrNameLst>
                                      </p:cBhvr>
                                      <p:to>
                                        <p:strVal val="visible"/>
                                      </p:to>
                                    </p:set>
                                    <p:animEffect transition="in" filter="fade">
                                      <p:cBhvr>
                                        <p:cTn id="11" dur="2000"/>
                                        <p:tgtEl>
                                          <p:spTgt spid="678915">
                                            <p:txEl>
                                              <p:pRg st="1" end="1"/>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678915">
                                            <p:txEl>
                                              <p:pRg st="2" end="2"/>
                                            </p:txEl>
                                          </p:spTgt>
                                        </p:tgtEl>
                                        <p:attrNameLst>
                                          <p:attrName>style.visibility</p:attrName>
                                        </p:attrNameLst>
                                      </p:cBhvr>
                                      <p:to>
                                        <p:strVal val="visible"/>
                                      </p:to>
                                    </p:set>
                                    <p:animEffect transition="in" filter="fade">
                                      <p:cBhvr>
                                        <p:cTn id="15" dur="2000"/>
                                        <p:tgtEl>
                                          <p:spTgt spid="678915">
                                            <p:txEl>
                                              <p:pRg st="2" end="2"/>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678915">
                                            <p:txEl>
                                              <p:pRg st="3" end="3"/>
                                            </p:txEl>
                                          </p:spTgt>
                                        </p:tgtEl>
                                        <p:attrNameLst>
                                          <p:attrName>style.visibility</p:attrName>
                                        </p:attrNameLst>
                                      </p:cBhvr>
                                      <p:to>
                                        <p:strVal val="visible"/>
                                      </p:to>
                                    </p:set>
                                    <p:animEffect transition="in" filter="fade">
                                      <p:cBhvr>
                                        <p:cTn id="19" dur="2000"/>
                                        <p:tgtEl>
                                          <p:spTgt spid="678915">
                                            <p:txEl>
                                              <p:pRg st="3" end="3"/>
                                            </p:txEl>
                                          </p:spTgt>
                                        </p:tgtEl>
                                      </p:cBhvr>
                                    </p:animEffect>
                                  </p:childTnLst>
                                </p:cTn>
                              </p:par>
                            </p:childTnLst>
                          </p:cTn>
                        </p:par>
                        <p:par>
                          <p:cTn id="20" fill="hold" nodeType="afterGroup">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678915">
                                            <p:txEl>
                                              <p:pRg st="4" end="4"/>
                                            </p:txEl>
                                          </p:spTgt>
                                        </p:tgtEl>
                                        <p:attrNameLst>
                                          <p:attrName>style.visibility</p:attrName>
                                        </p:attrNameLst>
                                      </p:cBhvr>
                                      <p:to>
                                        <p:strVal val="visible"/>
                                      </p:to>
                                    </p:set>
                                    <p:animEffect transition="in" filter="fade">
                                      <p:cBhvr>
                                        <p:cTn id="23" dur="2000"/>
                                        <p:tgtEl>
                                          <p:spTgt spid="678915">
                                            <p:txEl>
                                              <p:pRg st="4" end="4"/>
                                            </p:txEl>
                                          </p:spTgt>
                                        </p:tgtEl>
                                      </p:cBhvr>
                                    </p:animEffect>
                                  </p:childTnLst>
                                </p:cTn>
                              </p:par>
                            </p:childTnLst>
                          </p:cTn>
                        </p:par>
                        <p:par>
                          <p:cTn id="24" fill="hold" nodeType="afterGroup">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678915">
                                            <p:txEl>
                                              <p:pRg st="5" end="5"/>
                                            </p:txEl>
                                          </p:spTgt>
                                        </p:tgtEl>
                                        <p:attrNameLst>
                                          <p:attrName>style.visibility</p:attrName>
                                        </p:attrNameLst>
                                      </p:cBhvr>
                                      <p:to>
                                        <p:strVal val="visible"/>
                                      </p:to>
                                    </p:set>
                                    <p:animEffect transition="in" filter="fade">
                                      <p:cBhvr>
                                        <p:cTn id="27" dur="2000"/>
                                        <p:tgtEl>
                                          <p:spTgt spid="6789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8915" grpId="0" build="p" bldLvl="3"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9938" name="Rectangle 2"/>
          <p:cNvSpPr>
            <a:spLocks noGrp="1" noChangeArrowheads="1"/>
          </p:cNvSpPr>
          <p:nvPr>
            <p:ph type="title"/>
          </p:nvPr>
        </p:nvSpPr>
        <p:spPr/>
        <p:txBody>
          <a:bodyPr/>
          <a:lstStyle/>
          <a:p>
            <a:r>
              <a:rPr lang="en-US" altLang="en-US"/>
              <a:t>The church at Philadelphia</a:t>
            </a:r>
          </a:p>
        </p:txBody>
      </p:sp>
      <p:sp>
        <p:nvSpPr>
          <p:cNvPr id="679939" name="Rectangle 3"/>
          <p:cNvSpPr>
            <a:spLocks noGrp="1" noChangeArrowheads="1"/>
          </p:cNvSpPr>
          <p:nvPr>
            <p:ph type="body" idx="1"/>
          </p:nvPr>
        </p:nvSpPr>
        <p:spPr>
          <a:xfrm>
            <a:off x="1371600" y="2017713"/>
            <a:ext cx="7583488" cy="4840287"/>
          </a:xfrm>
        </p:spPr>
        <p:txBody>
          <a:bodyPr/>
          <a:lstStyle/>
          <a:p>
            <a:r>
              <a:rPr lang="en-US" altLang="en-US" dirty="0">
                <a:latin typeface="Arial" pitchFamily="34" charset="0"/>
              </a:rPr>
              <a:t>Divine Prescription (3:9-11)</a:t>
            </a:r>
          </a:p>
          <a:p>
            <a:pPr lvl="1"/>
            <a:r>
              <a:rPr lang="en-US" altLang="en-US" dirty="0">
                <a:latin typeface="Arial" pitchFamily="34" charset="0"/>
              </a:rPr>
              <a:t>synagogue of Satan would bow (v. 9)</a:t>
            </a:r>
          </a:p>
          <a:p>
            <a:pPr lvl="1"/>
            <a:r>
              <a:rPr lang="en-US" altLang="en-US" dirty="0" smtClean="0">
                <a:latin typeface="Arial" pitchFamily="34" charset="0"/>
              </a:rPr>
              <a:t>“…the </a:t>
            </a:r>
            <a:r>
              <a:rPr lang="en-US" altLang="en-US" dirty="0">
                <a:latin typeface="Arial" pitchFamily="34" charset="0"/>
              </a:rPr>
              <a:t>hour of trial which shall come upon the whole world, to test those who dwell on the </a:t>
            </a:r>
            <a:r>
              <a:rPr lang="en-US" altLang="en-US" dirty="0" smtClean="0">
                <a:latin typeface="Arial" pitchFamily="34" charset="0"/>
              </a:rPr>
              <a:t>earth” </a:t>
            </a:r>
            <a:r>
              <a:rPr lang="en-US" altLang="en-US" dirty="0">
                <a:latin typeface="Arial" pitchFamily="34" charset="0"/>
              </a:rPr>
              <a:t>(v. 10)</a:t>
            </a:r>
          </a:p>
          <a:p>
            <a:pPr lvl="1"/>
            <a:r>
              <a:rPr lang="en-US" altLang="en-US" dirty="0">
                <a:latin typeface="Arial" pitchFamily="34" charset="0"/>
              </a:rPr>
              <a:t>holdfast (v.11</a:t>
            </a:r>
            <a:r>
              <a:rPr lang="en-US" altLang="en-US" dirty="0" smtClean="0">
                <a:latin typeface="Arial" pitchFamily="34" charset="0"/>
              </a:rPr>
              <a:t>)</a:t>
            </a:r>
            <a:endParaRPr lang="en-US" altLang="en-US" dirty="0">
              <a:latin typeface="Arial" pitchFamily="34" charset="0"/>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79939">
                                            <p:txEl>
                                              <p:pRg st="0" end="0"/>
                                            </p:txEl>
                                          </p:spTgt>
                                        </p:tgtEl>
                                        <p:attrNameLst>
                                          <p:attrName>style.visibility</p:attrName>
                                        </p:attrNameLst>
                                      </p:cBhvr>
                                      <p:to>
                                        <p:strVal val="visible"/>
                                      </p:to>
                                    </p:set>
                                    <p:animEffect transition="in" filter="fade">
                                      <p:cBhvr>
                                        <p:cTn id="7" dur="2000"/>
                                        <p:tgtEl>
                                          <p:spTgt spid="679939">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679939">
                                            <p:txEl>
                                              <p:pRg st="1" end="1"/>
                                            </p:txEl>
                                          </p:spTgt>
                                        </p:tgtEl>
                                        <p:attrNameLst>
                                          <p:attrName>style.visibility</p:attrName>
                                        </p:attrNameLst>
                                      </p:cBhvr>
                                      <p:to>
                                        <p:strVal val="visible"/>
                                      </p:to>
                                    </p:set>
                                    <p:animEffect transition="in" filter="fade">
                                      <p:cBhvr>
                                        <p:cTn id="11" dur="2000"/>
                                        <p:tgtEl>
                                          <p:spTgt spid="679939">
                                            <p:txEl>
                                              <p:pRg st="1" end="1"/>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679939">
                                            <p:txEl>
                                              <p:pRg st="2" end="2"/>
                                            </p:txEl>
                                          </p:spTgt>
                                        </p:tgtEl>
                                        <p:attrNameLst>
                                          <p:attrName>style.visibility</p:attrName>
                                        </p:attrNameLst>
                                      </p:cBhvr>
                                      <p:to>
                                        <p:strVal val="visible"/>
                                      </p:to>
                                    </p:set>
                                    <p:animEffect transition="in" filter="fade">
                                      <p:cBhvr>
                                        <p:cTn id="15" dur="2000"/>
                                        <p:tgtEl>
                                          <p:spTgt spid="679939">
                                            <p:txEl>
                                              <p:pRg st="2" end="2"/>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679939">
                                            <p:txEl>
                                              <p:pRg st="3" end="3"/>
                                            </p:txEl>
                                          </p:spTgt>
                                        </p:tgtEl>
                                        <p:attrNameLst>
                                          <p:attrName>style.visibility</p:attrName>
                                        </p:attrNameLst>
                                      </p:cBhvr>
                                      <p:to>
                                        <p:strVal val="visible"/>
                                      </p:to>
                                    </p:set>
                                    <p:animEffect transition="in" filter="fade">
                                      <p:cBhvr>
                                        <p:cTn id="19" dur="2000"/>
                                        <p:tgtEl>
                                          <p:spTgt spid="6799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9939" grpId="0" uiExpand="1" build="p" bldLvl="4" autoUpdateAnimBg="0"/>
    </p:bldLst>
  </p:timing>
</p:sld>
</file>

<file path=ppt/theme/theme1.xml><?xml version="1.0" encoding="utf-8"?>
<a:theme xmlns:a="http://schemas.openxmlformats.org/drawingml/2006/main" name="BLUEWEAV">
  <a:themeElements>
    <a:clrScheme name="BLUEWEAV 1">
      <a:dk1>
        <a:srgbClr val="00354E"/>
      </a:dk1>
      <a:lt1>
        <a:srgbClr val="EAEAEA"/>
      </a:lt1>
      <a:dk2>
        <a:srgbClr val="006699"/>
      </a:dk2>
      <a:lt2>
        <a:srgbClr val="CCECFF"/>
      </a:lt2>
      <a:accent1>
        <a:srgbClr val="006699"/>
      </a:accent1>
      <a:accent2>
        <a:srgbClr val="6699FF"/>
      </a:accent2>
      <a:accent3>
        <a:srgbClr val="AAB8CA"/>
      </a:accent3>
      <a:accent4>
        <a:srgbClr val="C8C8C8"/>
      </a:accent4>
      <a:accent5>
        <a:srgbClr val="AAB8CA"/>
      </a:accent5>
      <a:accent6>
        <a:srgbClr val="5C8AE7"/>
      </a:accent6>
      <a:hlink>
        <a:srgbClr val="CCCCFF"/>
      </a:hlink>
      <a:folHlink>
        <a:srgbClr val="5E6FD4"/>
      </a:folHlink>
    </a:clrScheme>
    <a:fontScheme name="BLUEWEAV">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UEWEAV 1">
        <a:dk1>
          <a:srgbClr val="00354E"/>
        </a:dk1>
        <a:lt1>
          <a:srgbClr val="EAEAEA"/>
        </a:lt1>
        <a:dk2>
          <a:srgbClr val="006699"/>
        </a:dk2>
        <a:lt2>
          <a:srgbClr val="CCECFF"/>
        </a:lt2>
        <a:accent1>
          <a:srgbClr val="006699"/>
        </a:accent1>
        <a:accent2>
          <a:srgbClr val="6699FF"/>
        </a:accent2>
        <a:accent3>
          <a:srgbClr val="AAB8CA"/>
        </a:accent3>
        <a:accent4>
          <a:srgbClr val="C8C8C8"/>
        </a:accent4>
        <a:accent5>
          <a:srgbClr val="AAB8CA"/>
        </a:accent5>
        <a:accent6>
          <a:srgbClr val="5C8AE7"/>
        </a:accent6>
        <a:hlink>
          <a:srgbClr val="CCCCFF"/>
        </a:hlink>
        <a:folHlink>
          <a:srgbClr val="5E6FD4"/>
        </a:folHlink>
      </a:clrScheme>
      <a:clrMap bg1="dk2" tx1="lt1" bg2="dk1" tx2="lt2" accent1="accent1" accent2="accent2" accent3="accent3" accent4="accent4" accent5="accent5" accent6="accent6" hlink="hlink" folHlink="folHlink"/>
    </a:extraClrScheme>
    <a:extraClrScheme>
      <a:clrScheme name="BLUEWEAV 2">
        <a:dk1>
          <a:srgbClr val="000080"/>
        </a:dk1>
        <a:lt1>
          <a:srgbClr val="FFFFFF"/>
        </a:lt1>
        <a:dk2>
          <a:srgbClr val="3366CC"/>
        </a:dk2>
        <a:lt2>
          <a:srgbClr val="7A7C93"/>
        </a:lt2>
        <a:accent1>
          <a:srgbClr val="006699"/>
        </a:accent1>
        <a:accent2>
          <a:srgbClr val="6699FF"/>
        </a:accent2>
        <a:accent3>
          <a:srgbClr val="FFFFFF"/>
        </a:accent3>
        <a:accent4>
          <a:srgbClr val="00006C"/>
        </a:accent4>
        <a:accent5>
          <a:srgbClr val="AAB8CA"/>
        </a:accent5>
        <a:accent6>
          <a:srgbClr val="5C8AE7"/>
        </a:accent6>
        <a:hlink>
          <a:srgbClr val="CCCCFF"/>
        </a:hlink>
        <a:folHlink>
          <a:srgbClr val="5E6FD4"/>
        </a:folHlink>
      </a:clrScheme>
      <a:clrMap bg1="lt1" tx1="dk1" bg2="lt2" tx2="dk2" accent1="accent1" accent2="accent2" accent3="accent3" accent4="accent4" accent5="accent5" accent6="accent6" hlink="hlink" folHlink="folHlink"/>
    </a:extraClrScheme>
    <a:extraClrScheme>
      <a:clrScheme name="BLUEWEAV 3">
        <a:dk1>
          <a:srgbClr val="000000"/>
        </a:dk1>
        <a:lt1>
          <a:srgbClr val="FFFFFF"/>
        </a:lt1>
        <a:dk2>
          <a:srgbClr val="000000"/>
        </a:dk2>
        <a:lt2>
          <a:srgbClr val="868686"/>
        </a:lt2>
        <a:accent1>
          <a:srgbClr val="969696"/>
        </a:accent1>
        <a:accent2>
          <a:srgbClr val="CBCBCB"/>
        </a:accent2>
        <a:accent3>
          <a:srgbClr val="FFFFFF"/>
        </a:accent3>
        <a:accent4>
          <a:srgbClr val="000000"/>
        </a:accent4>
        <a:accent5>
          <a:srgbClr val="C9C9C9"/>
        </a:accent5>
        <a:accent6>
          <a:srgbClr val="B8B8B8"/>
        </a:accent6>
        <a:hlink>
          <a:srgbClr val="EAEAEA"/>
        </a:hlink>
        <a:folHlink>
          <a:srgbClr val="5F5F5F"/>
        </a:folHlink>
      </a:clrScheme>
      <a:clrMap bg1="lt1" tx1="dk1" bg2="lt2" tx2="dk2" accent1="accent1" accent2="accent2" accent3="accent3" accent4="accent4" accent5="accent5" accent6="accent6" hlink="hlink" folHlink="folHlink"/>
    </a:extraClrScheme>
    <a:extraClrScheme>
      <a:clrScheme name="BLUEWEAV 4">
        <a:dk1>
          <a:srgbClr val="660066"/>
        </a:dk1>
        <a:lt1>
          <a:srgbClr val="EAEAEA"/>
        </a:lt1>
        <a:dk2>
          <a:srgbClr val="3366CC"/>
        </a:dk2>
        <a:lt2>
          <a:srgbClr val="7A7C93"/>
        </a:lt2>
        <a:accent1>
          <a:srgbClr val="00CCCC"/>
        </a:accent1>
        <a:accent2>
          <a:srgbClr val="CC66FF"/>
        </a:accent2>
        <a:accent3>
          <a:srgbClr val="F3F3F3"/>
        </a:accent3>
        <a:accent4>
          <a:srgbClr val="560056"/>
        </a:accent4>
        <a:accent5>
          <a:srgbClr val="AAE2E2"/>
        </a:accent5>
        <a:accent6>
          <a:srgbClr val="B95CE7"/>
        </a:accent6>
        <a:hlink>
          <a:srgbClr val="CCFFCC"/>
        </a:hlink>
        <a:folHlink>
          <a:srgbClr val="FFCC66"/>
        </a:folHlink>
      </a:clrScheme>
      <a:clrMap bg1="lt1" tx1="dk1" bg2="lt2" tx2="dk2" accent1="accent1" accent2="accent2" accent3="accent3" accent4="accent4" accent5="accent5" accent6="accent6" hlink="hlink" folHlink="folHlink"/>
    </a:extraClrScheme>
    <a:extraClrScheme>
      <a:clrScheme name="BLUEWEAV 5">
        <a:dk1>
          <a:srgbClr val="003366"/>
        </a:dk1>
        <a:lt1>
          <a:srgbClr val="EAEAEA"/>
        </a:lt1>
        <a:dk2>
          <a:srgbClr val="009999"/>
        </a:dk2>
        <a:lt2>
          <a:srgbClr val="FFFFFF"/>
        </a:lt2>
        <a:accent1>
          <a:srgbClr val="008080"/>
        </a:accent1>
        <a:accent2>
          <a:srgbClr val="00CCCC"/>
        </a:accent2>
        <a:accent3>
          <a:srgbClr val="AACACA"/>
        </a:accent3>
        <a:accent4>
          <a:srgbClr val="C8C8C8"/>
        </a:accent4>
        <a:accent5>
          <a:srgbClr val="AAC0C0"/>
        </a:accent5>
        <a:accent6>
          <a:srgbClr val="00B9B9"/>
        </a:accent6>
        <a:hlink>
          <a:srgbClr val="A7DDE1"/>
        </a:hlink>
        <a:folHlink>
          <a:srgbClr val="319CB7"/>
        </a:folHlink>
      </a:clrScheme>
      <a:clrMap bg1="dk2" tx1="lt1" bg2="dk1" tx2="lt2" accent1="accent1" accent2="accent2" accent3="accent3" accent4="accent4" accent5="accent5" accent6="accent6" hlink="hlink" folHlink="folHlink"/>
    </a:extraClrScheme>
    <a:extraClrScheme>
      <a:clrScheme name="BLUEWEAV 6">
        <a:dk1>
          <a:srgbClr val="00354E"/>
        </a:dk1>
        <a:lt1>
          <a:srgbClr val="EAEAEA"/>
        </a:lt1>
        <a:dk2>
          <a:srgbClr val="6D67AA"/>
        </a:dk2>
        <a:lt2>
          <a:srgbClr val="CCCCFF"/>
        </a:lt2>
        <a:accent1>
          <a:srgbClr val="6600CC"/>
        </a:accent1>
        <a:accent2>
          <a:srgbClr val="9999FF"/>
        </a:accent2>
        <a:accent3>
          <a:srgbClr val="BAB8D2"/>
        </a:accent3>
        <a:accent4>
          <a:srgbClr val="C8C8C8"/>
        </a:accent4>
        <a:accent5>
          <a:srgbClr val="B8AAE2"/>
        </a:accent5>
        <a:accent6>
          <a:srgbClr val="8A8AE7"/>
        </a:accent6>
        <a:hlink>
          <a:srgbClr val="CCCCFF"/>
        </a:hlink>
        <a:folHlink>
          <a:srgbClr val="9D70B8"/>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igital blue design template">
  <a:themeElements>
    <a:clrScheme name="Digital blue design template 5">
      <a:dk1>
        <a:srgbClr val="336699"/>
      </a:dk1>
      <a:lt1>
        <a:srgbClr val="EBF1F7"/>
      </a:lt1>
      <a:dk2>
        <a:srgbClr val="5F5F5F"/>
      </a:dk2>
      <a:lt2>
        <a:srgbClr val="005A58"/>
      </a:lt2>
      <a:accent1>
        <a:srgbClr val="B2C7D6"/>
      </a:accent1>
      <a:accent2>
        <a:srgbClr val="698CCB"/>
      </a:accent2>
      <a:accent3>
        <a:srgbClr val="F3F7FA"/>
      </a:accent3>
      <a:accent4>
        <a:srgbClr val="2A5682"/>
      </a:accent4>
      <a:accent5>
        <a:srgbClr val="D5E0E8"/>
      </a:accent5>
      <a:accent6>
        <a:srgbClr val="5E7EB8"/>
      </a:accent6>
      <a:hlink>
        <a:srgbClr val="DFEFFF"/>
      </a:hlink>
      <a:folHlink>
        <a:srgbClr val="003399"/>
      </a:folHlink>
    </a:clrScheme>
    <a:fontScheme name="Digital blue design 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igital blue design template 1">
        <a:dk1>
          <a:srgbClr val="000000"/>
        </a:dk1>
        <a:lt1>
          <a:srgbClr val="FFFFFF"/>
        </a:lt1>
        <a:dk2>
          <a:srgbClr val="000000"/>
        </a:dk2>
        <a:lt2>
          <a:srgbClr val="333333"/>
        </a:lt2>
        <a:accent1>
          <a:srgbClr val="C0C0C0"/>
        </a:accent1>
        <a:accent2>
          <a:srgbClr val="808080"/>
        </a:accent2>
        <a:accent3>
          <a:srgbClr val="FFFFFF"/>
        </a:accent3>
        <a:accent4>
          <a:srgbClr val="000000"/>
        </a:accent4>
        <a:accent5>
          <a:srgbClr val="DCDCDC"/>
        </a:accent5>
        <a:accent6>
          <a:srgbClr val="737373"/>
        </a:accent6>
        <a:hlink>
          <a:srgbClr val="4D4D4D"/>
        </a:hlink>
        <a:folHlink>
          <a:srgbClr val="F8F8F8"/>
        </a:folHlink>
      </a:clrScheme>
      <a:clrMap bg1="lt1" tx1="dk1" bg2="lt2" tx2="dk2" accent1="accent1" accent2="accent2" accent3="accent3" accent4="accent4" accent5="accent5" accent6="accent6" hlink="hlink" folHlink="folHlink"/>
    </a:extraClrScheme>
    <a:extraClrScheme>
      <a:clrScheme name="Digital blue design template 2">
        <a:dk1>
          <a:srgbClr val="006699"/>
        </a:dk1>
        <a:lt1>
          <a:srgbClr val="FFFFFF"/>
        </a:lt1>
        <a:dk2>
          <a:srgbClr val="000000"/>
        </a:dk2>
        <a:lt2>
          <a:srgbClr val="808080"/>
        </a:lt2>
        <a:accent1>
          <a:srgbClr val="B1CFE7"/>
        </a:accent1>
        <a:accent2>
          <a:srgbClr val="CCCCFF"/>
        </a:accent2>
        <a:accent3>
          <a:srgbClr val="FFFFFF"/>
        </a:accent3>
        <a:accent4>
          <a:srgbClr val="005682"/>
        </a:accent4>
        <a:accent5>
          <a:srgbClr val="D5E4F1"/>
        </a:accent5>
        <a:accent6>
          <a:srgbClr val="B9B9E7"/>
        </a:accent6>
        <a:hlink>
          <a:srgbClr val="4274BE"/>
        </a:hlink>
        <a:folHlink>
          <a:srgbClr val="AF67FF"/>
        </a:folHlink>
      </a:clrScheme>
      <a:clrMap bg1="lt1" tx1="dk1" bg2="lt2" tx2="dk2" accent1="accent1" accent2="accent2" accent3="accent3" accent4="accent4" accent5="accent5" accent6="accent6" hlink="hlink" folHlink="folHlink"/>
    </a:extraClrScheme>
    <a:extraClrScheme>
      <a:clrScheme name="Digital blue design template 3">
        <a:dk1>
          <a:srgbClr val="003366"/>
        </a:dk1>
        <a:lt1>
          <a:srgbClr val="DEF6F1"/>
        </a:lt1>
        <a:dk2>
          <a:srgbClr val="003366"/>
        </a:dk2>
        <a:lt2>
          <a:srgbClr val="969696"/>
        </a:lt2>
        <a:accent1>
          <a:srgbClr val="FFFFFF"/>
        </a:accent1>
        <a:accent2>
          <a:srgbClr val="9CCAF0"/>
        </a:accent2>
        <a:accent3>
          <a:srgbClr val="ECFAF7"/>
        </a:accent3>
        <a:accent4>
          <a:srgbClr val="002A56"/>
        </a:accent4>
        <a:accent5>
          <a:srgbClr val="FFFFFF"/>
        </a:accent5>
        <a:accent6>
          <a:srgbClr val="8DB7D9"/>
        </a:accent6>
        <a:hlink>
          <a:srgbClr val="0066CC"/>
        </a:hlink>
        <a:folHlink>
          <a:srgbClr val="5F5F5F"/>
        </a:folHlink>
      </a:clrScheme>
      <a:clrMap bg1="lt1" tx1="dk1" bg2="lt2" tx2="dk2" accent1="accent1" accent2="accent2" accent3="accent3" accent4="accent4" accent5="accent5" accent6="accent6" hlink="hlink" folHlink="folHlink"/>
    </a:extraClrScheme>
    <a:extraClrScheme>
      <a:clrScheme name="Digital blue design template 4">
        <a:dk1>
          <a:srgbClr val="003366"/>
        </a:dk1>
        <a:lt1>
          <a:srgbClr val="FFFFD9"/>
        </a:lt1>
        <a:dk2>
          <a:srgbClr val="336699"/>
        </a:dk2>
        <a:lt2>
          <a:srgbClr val="777777"/>
        </a:lt2>
        <a:accent1>
          <a:srgbClr val="ECF9FE"/>
        </a:accent1>
        <a:accent2>
          <a:srgbClr val="2569A7"/>
        </a:accent2>
        <a:accent3>
          <a:srgbClr val="FFFFE9"/>
        </a:accent3>
        <a:accent4>
          <a:srgbClr val="002A56"/>
        </a:accent4>
        <a:accent5>
          <a:srgbClr val="F4FBFE"/>
        </a:accent5>
        <a:accent6>
          <a:srgbClr val="205E97"/>
        </a:accent6>
        <a:hlink>
          <a:srgbClr val="0099CC"/>
        </a:hlink>
        <a:folHlink>
          <a:srgbClr val="FF9900"/>
        </a:folHlink>
      </a:clrScheme>
      <a:clrMap bg1="lt1" tx1="dk1" bg2="lt2" tx2="dk2" accent1="accent1" accent2="accent2" accent3="accent3" accent4="accent4" accent5="accent5" accent6="accent6" hlink="hlink" folHlink="folHlink"/>
    </a:extraClrScheme>
    <a:extraClrScheme>
      <a:clrScheme name="Digital blue design template 5">
        <a:dk1>
          <a:srgbClr val="336699"/>
        </a:dk1>
        <a:lt1>
          <a:srgbClr val="EBF1F7"/>
        </a:lt1>
        <a:dk2>
          <a:srgbClr val="5F5F5F"/>
        </a:dk2>
        <a:lt2>
          <a:srgbClr val="005A58"/>
        </a:lt2>
        <a:accent1>
          <a:srgbClr val="B2C7D6"/>
        </a:accent1>
        <a:accent2>
          <a:srgbClr val="698CCB"/>
        </a:accent2>
        <a:accent3>
          <a:srgbClr val="F3F7FA"/>
        </a:accent3>
        <a:accent4>
          <a:srgbClr val="2A5682"/>
        </a:accent4>
        <a:accent5>
          <a:srgbClr val="D5E0E8"/>
        </a:accent5>
        <a:accent6>
          <a:srgbClr val="5E7EB8"/>
        </a:accent6>
        <a:hlink>
          <a:srgbClr val="DFEFFF"/>
        </a:hlink>
        <a:folHlink>
          <a:srgbClr val="003399"/>
        </a:folHlink>
      </a:clrScheme>
      <a:clrMap bg1="lt1" tx1="dk1" bg2="lt2" tx2="dk2" accent1="accent1" accent2="accent2" accent3="accent3" accent4="accent4" accent5="accent5" accent6="accent6" hlink="hlink" folHlink="folHlink"/>
    </a:extraClrScheme>
    <a:extraClrScheme>
      <a:clrScheme name="Digital blue design template 6">
        <a:dk1>
          <a:srgbClr val="005A58"/>
        </a:dk1>
        <a:lt1>
          <a:srgbClr val="006699"/>
        </a:lt1>
        <a:dk2>
          <a:srgbClr val="0058B8"/>
        </a:dk2>
        <a:lt2>
          <a:srgbClr val="336699"/>
        </a:lt2>
        <a:accent1>
          <a:srgbClr val="98BED8"/>
        </a:accent1>
        <a:accent2>
          <a:srgbClr val="6D6FC7"/>
        </a:accent2>
        <a:accent3>
          <a:srgbClr val="AAB4D8"/>
        </a:accent3>
        <a:accent4>
          <a:srgbClr val="005682"/>
        </a:accent4>
        <a:accent5>
          <a:srgbClr val="CADBE9"/>
        </a:accent5>
        <a:accent6>
          <a:srgbClr val="6264B4"/>
        </a:accent6>
        <a:hlink>
          <a:srgbClr val="CCECFF"/>
        </a:hlink>
        <a:folHlink>
          <a:srgbClr val="0033CC"/>
        </a:folHlink>
      </a:clrScheme>
      <a:clrMap bg1="dk2" tx1="lt1" bg2="dk1" tx2="lt2" accent1="accent1" accent2="accent2" accent3="accent3" accent4="accent4" accent5="accent5" accent6="accent6" hlink="hlink" folHlink="folHlink"/>
    </a:extraClrScheme>
    <a:extraClrScheme>
      <a:clrScheme name="Digital blue design template 7">
        <a:dk1>
          <a:srgbClr val="336699"/>
        </a:dk1>
        <a:lt1>
          <a:srgbClr val="C0C0C0"/>
        </a:lt1>
        <a:dk2>
          <a:srgbClr val="49718D"/>
        </a:dk2>
        <a:lt2>
          <a:srgbClr val="5C1F00"/>
        </a:lt2>
        <a:accent1>
          <a:srgbClr val="DDDDDD"/>
        </a:accent1>
        <a:accent2>
          <a:srgbClr val="BE7960"/>
        </a:accent2>
        <a:accent3>
          <a:srgbClr val="DCDCDC"/>
        </a:accent3>
        <a:accent4>
          <a:srgbClr val="2A5682"/>
        </a:accent4>
        <a:accent5>
          <a:srgbClr val="EBEBEB"/>
        </a:accent5>
        <a:accent6>
          <a:srgbClr val="AC6D56"/>
        </a:accent6>
        <a:hlink>
          <a:srgbClr val="65A0BD"/>
        </a:hlink>
        <a:folHlink>
          <a:srgbClr val="D3A219"/>
        </a:folHlink>
      </a:clrScheme>
      <a:clrMap bg1="lt1" tx1="dk1" bg2="lt2" tx2="dk2" accent1="accent1" accent2="accent2" accent3="accent3" accent4="accent4" accent5="accent5" accent6="accent6" hlink="hlink" folHlink="folHlink"/>
    </a:extraClrScheme>
    <a:extraClrScheme>
      <a:clrScheme name="Digital blue design template 8">
        <a:dk1>
          <a:srgbClr val="336699"/>
        </a:dk1>
        <a:lt1>
          <a:srgbClr val="0099CC"/>
        </a:lt1>
        <a:dk2>
          <a:srgbClr val="000066"/>
        </a:dk2>
        <a:lt2>
          <a:srgbClr val="336699"/>
        </a:lt2>
        <a:accent1>
          <a:srgbClr val="336699"/>
        </a:accent1>
        <a:accent2>
          <a:srgbClr val="DDDDDD"/>
        </a:accent2>
        <a:accent3>
          <a:srgbClr val="AAAAB8"/>
        </a:accent3>
        <a:accent4>
          <a:srgbClr val="0082AE"/>
        </a:accent4>
        <a:accent5>
          <a:srgbClr val="ADB8CA"/>
        </a:accent5>
        <a:accent6>
          <a:srgbClr val="C8C8C8"/>
        </a:accent6>
        <a:hlink>
          <a:srgbClr val="7AC3EC"/>
        </a:hlink>
        <a:folHlink>
          <a:srgbClr val="D7EAFF"/>
        </a:folHlink>
      </a:clrScheme>
      <a:clrMap bg1="dk2" tx1="lt1" bg2="dk1" tx2="lt2" accent1="accent1" accent2="accent2" accent3="accent3" accent4="accent4" accent5="accent5" accent6="accent6" hlink="hlink" folHlink="folHlink"/>
    </a:extraClrScheme>
    <a:extraClrScheme>
      <a:clrScheme name="Digital blue design template 9">
        <a:dk1>
          <a:srgbClr val="2846A4"/>
        </a:dk1>
        <a:lt1>
          <a:srgbClr val="566272"/>
        </a:lt1>
        <a:dk2>
          <a:srgbClr val="004B70"/>
        </a:dk2>
        <a:lt2>
          <a:srgbClr val="777777"/>
        </a:lt2>
        <a:accent1>
          <a:srgbClr val="9CA5AA"/>
        </a:accent1>
        <a:accent2>
          <a:srgbClr val="88B2D2"/>
        </a:accent2>
        <a:accent3>
          <a:srgbClr val="B4B7BC"/>
        </a:accent3>
        <a:accent4>
          <a:srgbClr val="213A8B"/>
        </a:accent4>
        <a:accent5>
          <a:srgbClr val="CBCFD2"/>
        </a:accent5>
        <a:accent6>
          <a:srgbClr val="7BA1BE"/>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Digital blue design template 10">
        <a:dk1>
          <a:srgbClr val="003366"/>
        </a:dk1>
        <a:lt1>
          <a:srgbClr val="FFFFFF"/>
        </a:lt1>
        <a:dk2>
          <a:srgbClr val="003366"/>
        </a:dk2>
        <a:lt2>
          <a:srgbClr val="808080"/>
        </a:lt2>
        <a:accent1>
          <a:srgbClr val="B7D6E7"/>
        </a:accent1>
        <a:accent2>
          <a:srgbClr val="24446A"/>
        </a:accent2>
        <a:accent3>
          <a:srgbClr val="FFFFFF"/>
        </a:accent3>
        <a:accent4>
          <a:srgbClr val="002A56"/>
        </a:accent4>
        <a:accent5>
          <a:srgbClr val="D8E8F1"/>
        </a:accent5>
        <a:accent6>
          <a:srgbClr val="203D5F"/>
        </a:accent6>
        <a:hlink>
          <a:srgbClr val="518FB1"/>
        </a:hlink>
        <a:folHlink>
          <a:srgbClr val="333333"/>
        </a:folHlink>
      </a:clrScheme>
      <a:clrMap bg1="lt1" tx1="dk1" bg2="lt2" tx2="dk2" accent1="accent1" accent2="accent2" accent3="accent3" accent4="accent4" accent5="accent5" accent6="accent6" hlink="hlink" folHlink="folHlink"/>
    </a:extraClrScheme>
    <a:extraClrScheme>
      <a:clrScheme name="Digital blue design template 11">
        <a:dk1>
          <a:srgbClr val="336699"/>
        </a:dk1>
        <a:lt1>
          <a:srgbClr val="FFFFFF"/>
        </a:lt1>
        <a:dk2>
          <a:srgbClr val="003399"/>
        </a:dk2>
        <a:lt2>
          <a:srgbClr val="969696"/>
        </a:lt2>
        <a:accent1>
          <a:srgbClr val="CCECFF"/>
        </a:accent1>
        <a:accent2>
          <a:srgbClr val="6A90BA"/>
        </a:accent2>
        <a:accent3>
          <a:srgbClr val="FFFFFF"/>
        </a:accent3>
        <a:accent4>
          <a:srgbClr val="2A5682"/>
        </a:accent4>
        <a:accent5>
          <a:srgbClr val="E2F4FF"/>
        </a:accent5>
        <a:accent6>
          <a:srgbClr val="5F82A8"/>
        </a:accent6>
        <a:hlink>
          <a:srgbClr val="CC3300"/>
        </a:hlink>
        <a:folHlink>
          <a:srgbClr val="336699"/>
        </a:folHlink>
      </a:clrScheme>
      <a:clrMap bg1="lt1" tx1="dk1" bg2="lt2" tx2="dk2" accent1="accent1" accent2="accent2" accent3="accent3" accent4="accent4" accent5="accent5" accent6="accent6" hlink="hlink" folHlink="folHlink"/>
    </a:extraClrScheme>
    <a:extraClrScheme>
      <a:clrScheme name="Digital blue design template 12">
        <a:dk1>
          <a:srgbClr val="4D4D4D"/>
        </a:dk1>
        <a:lt1>
          <a:srgbClr val="666699"/>
        </a:lt1>
        <a:dk2>
          <a:srgbClr val="36587E"/>
        </a:dk2>
        <a:lt2>
          <a:srgbClr val="3E3E5C"/>
        </a:lt2>
        <a:accent1>
          <a:srgbClr val="90AFCC"/>
        </a:accent1>
        <a:accent2>
          <a:srgbClr val="2170AB"/>
        </a:accent2>
        <a:accent3>
          <a:srgbClr val="B8B8CA"/>
        </a:accent3>
        <a:accent4>
          <a:srgbClr val="404040"/>
        </a:accent4>
        <a:accent5>
          <a:srgbClr val="C6D4E2"/>
        </a:accent5>
        <a:accent6>
          <a:srgbClr val="1D659B"/>
        </a:accent6>
        <a:hlink>
          <a:srgbClr val="A8CCF0"/>
        </a:hlink>
        <a:folHlink>
          <a:srgbClr val="DDDDDD"/>
        </a:folHlink>
      </a:clrScheme>
      <a:clrMap bg1="lt1" tx1="dk1" bg2="lt2" tx2="dk2" accent1="accent1" accent2="accent2" accent3="accent3" accent4="accent4" accent5="accent5" accent6="accent6" hlink="hlink" folHlink="folHlink"/>
    </a:extraClrScheme>
    <a:extraClrScheme>
      <a:clrScheme name="Digital blue design template 13">
        <a:dk1>
          <a:srgbClr val="2D5C8B"/>
        </a:dk1>
        <a:lt1>
          <a:srgbClr val="E0EAF4"/>
        </a:lt1>
        <a:dk2>
          <a:srgbClr val="35648B"/>
        </a:dk2>
        <a:lt2>
          <a:srgbClr val="2D2015"/>
        </a:lt2>
        <a:accent1>
          <a:srgbClr val="92A4B0"/>
        </a:accent1>
        <a:accent2>
          <a:srgbClr val="8F5F2F"/>
        </a:accent2>
        <a:accent3>
          <a:srgbClr val="EDF3F8"/>
        </a:accent3>
        <a:accent4>
          <a:srgbClr val="254D76"/>
        </a:accent4>
        <a:accent5>
          <a:srgbClr val="C7CFD4"/>
        </a:accent5>
        <a:accent6>
          <a:srgbClr val="81552A"/>
        </a:accent6>
        <a:hlink>
          <a:srgbClr val="EADF7A"/>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BLUEWEAV</Template>
  <TotalTime>512</TotalTime>
  <Words>658</Words>
  <Application>Microsoft Office PowerPoint</Application>
  <PresentationFormat>On-screen Show (4:3)</PresentationFormat>
  <Paragraphs>82</Paragraphs>
  <Slides>13</Slides>
  <Notes>11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13</vt:i4>
      </vt:variant>
    </vt:vector>
  </HeadingPairs>
  <TitlesOfParts>
    <vt:vector size="23" baseType="lpstr">
      <vt:lpstr>Arial</vt:lpstr>
      <vt:lpstr>Times New Roman</vt:lpstr>
      <vt:lpstr>Pegasus</vt:lpstr>
      <vt:lpstr>Tahoma</vt:lpstr>
      <vt:lpstr>Corbel</vt:lpstr>
      <vt:lpstr>Wingdings</vt:lpstr>
      <vt:lpstr>Arial Black</vt:lpstr>
      <vt:lpstr>Calibri</vt:lpstr>
      <vt:lpstr>BLUEWEAV</vt:lpstr>
      <vt:lpstr>Digital blue design template</vt:lpstr>
      <vt:lpstr>Philadelphia</vt:lpstr>
      <vt:lpstr>Philadelphia</vt:lpstr>
      <vt:lpstr>Philadelphia</vt:lpstr>
      <vt:lpstr>Fleeing Philadelphia</vt:lpstr>
      <vt:lpstr>Philadelphia (New Names)</vt:lpstr>
      <vt:lpstr>The church at Philadelphia</vt:lpstr>
      <vt:lpstr>The church at Philadelphia</vt:lpstr>
      <vt:lpstr>The church at Philadelphia</vt:lpstr>
      <vt:lpstr>The church at Philadelphia</vt:lpstr>
      <vt:lpstr>“the hour of trial which shall come upon the whole world” (Rev. 3:10)</vt:lpstr>
      <vt:lpstr>“the hour of trial which shall come upon the whole world” (Rev. 3:10)</vt:lpstr>
      <vt:lpstr>“the hour of trial which shall come upon the whole world” (Rev. 3:10)</vt:lpstr>
      <vt:lpstr>The church at Philadelphia</vt:lpstr>
    </vt:vector>
  </TitlesOfParts>
  <Company>church of Christ</Company>
  <LinksUpToDate>false</LinksUpToDate>
  <SharedDoc>false</SharedDoc>
  <HyperlinkBase>www.revelationandcreation.com</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Philadelphia</dc:title>
  <dc:subject>Seven Churches of Asia</dc:subject>
  <dc:creator>Steven J. Wallace</dc:creator>
  <cp:keywords>Philadelphia, seven churches, Asia, Revelation, PowerPoint, slides, charts</cp:keywords>
  <cp:lastModifiedBy>Steven J. Wallace</cp:lastModifiedBy>
  <cp:revision>33</cp:revision>
  <dcterms:created xsi:type="dcterms:W3CDTF">2003-02-01T01:58:37Z</dcterms:created>
  <dcterms:modified xsi:type="dcterms:W3CDTF">2015-01-23T22:55:06Z</dcterms:modified>
</cp:coreProperties>
</file>